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heme/theme4.xml" ContentType="application/vnd.openxmlformats-officedocument.theme+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59" r:id="rId2"/>
    <p:sldMasterId id="2147483671" r:id="rId3"/>
  </p:sldMasterIdLst>
  <p:notesMasterIdLst>
    <p:notesMasterId r:id="rId12"/>
  </p:notesMasterIdLst>
  <p:sldIdLst>
    <p:sldId id="273" r:id="rId4"/>
    <p:sldId id="351" r:id="rId5"/>
    <p:sldId id="339" r:id="rId6"/>
    <p:sldId id="465" r:id="rId7"/>
    <p:sldId id="466" r:id="rId8"/>
    <p:sldId id="467" r:id="rId9"/>
    <p:sldId id="468" r:id="rId10"/>
    <p:sldId id="464" r:id="rId11"/>
  </p:sldIdLst>
  <p:sldSz cx="12192000" cy="6858000"/>
  <p:notesSz cx="7104063" cy="10234613"/>
  <p:embeddedFontLst>
    <p:embeddedFont>
      <p:font typeface="Calibri" panose="020F0502020204030204" pitchFamily="34" charset="0"/>
      <p:regular r:id="rId13"/>
      <p:bold r:id="rId14"/>
      <p:italic r:id="rId15"/>
      <p:boldItalic r:id="rId16"/>
    </p:embeddedFont>
    <p:embeddedFont>
      <p:font typeface="Calibri Light" panose="020F0302020204030204" pitchFamily="34" charset="0"/>
      <p:regular r:id="rId17"/>
      <p:italic r:id="rId18"/>
    </p:embeddedFont>
    <p:embeddedFont>
      <p:font typeface="微软雅黑" panose="020B0503020204020204" pitchFamily="34" charset="-122"/>
      <p:regular r:id="rId19"/>
      <p:bold r:id="rId20"/>
    </p:embeddedFont>
    <p:embeddedFont>
      <p:font typeface="新宋体" panose="02010609030101010101" pitchFamily="49" charset="-122"/>
      <p:regular r:id="rId2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0C5C6"/>
    <a:srgbClr val="5ABBBE"/>
    <a:srgbClr val="80CACD"/>
    <a:srgbClr val="B0DDE0"/>
    <a:srgbClr val="E8F4F4"/>
    <a:srgbClr val="AADBDD"/>
    <a:srgbClr val="A4D7DB"/>
    <a:srgbClr val="A2D8DA"/>
    <a:srgbClr val="A9DADE"/>
    <a:srgbClr val="8ACE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6" d="100"/>
          <a:sy n="86" d="100"/>
        </p:scale>
        <p:origin x="51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Master" Target="slideMasters/slideMaster3.xml"/><Relationship Id="rId21" Type="http://schemas.openxmlformats.org/officeDocument/2006/relationships/font" Target="fonts/font9.fntdata"/><Relationship Id="rId7" Type="http://schemas.openxmlformats.org/officeDocument/2006/relationships/slide" Target="slides/slide4.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font" Target="fonts/font7.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2.fntdata"/><Relationship Id="rId22"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2019/1/2</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tags" Target="../tags/tag14.xml"/><Relationship Id="rId13" Type="http://schemas.openxmlformats.org/officeDocument/2006/relationships/tags" Target="../tags/tag19.xml"/><Relationship Id="rId18" Type="http://schemas.openxmlformats.org/officeDocument/2006/relationships/tags" Target="../tags/tag24.xml"/><Relationship Id="rId3" Type="http://schemas.openxmlformats.org/officeDocument/2006/relationships/tags" Target="../tags/tag9.xml"/><Relationship Id="rId21" Type="http://schemas.openxmlformats.org/officeDocument/2006/relationships/slideMaster" Target="../slideMasters/slideMaster2.xml"/><Relationship Id="rId7" Type="http://schemas.openxmlformats.org/officeDocument/2006/relationships/tags" Target="../tags/tag13.xml"/><Relationship Id="rId12" Type="http://schemas.openxmlformats.org/officeDocument/2006/relationships/tags" Target="../tags/tag18.xml"/><Relationship Id="rId17" Type="http://schemas.openxmlformats.org/officeDocument/2006/relationships/tags" Target="../tags/tag23.xml"/><Relationship Id="rId2" Type="http://schemas.openxmlformats.org/officeDocument/2006/relationships/tags" Target="../tags/tag8.xml"/><Relationship Id="rId16" Type="http://schemas.openxmlformats.org/officeDocument/2006/relationships/tags" Target="../tags/tag22.xml"/><Relationship Id="rId20" Type="http://schemas.openxmlformats.org/officeDocument/2006/relationships/tags" Target="../tags/tag26.xml"/><Relationship Id="rId1" Type="http://schemas.openxmlformats.org/officeDocument/2006/relationships/tags" Target="../tags/tag7.xml"/><Relationship Id="rId6" Type="http://schemas.openxmlformats.org/officeDocument/2006/relationships/tags" Target="../tags/tag12.xml"/><Relationship Id="rId11" Type="http://schemas.openxmlformats.org/officeDocument/2006/relationships/tags" Target="../tags/tag17.xml"/><Relationship Id="rId5" Type="http://schemas.openxmlformats.org/officeDocument/2006/relationships/tags" Target="../tags/tag11.xml"/><Relationship Id="rId15" Type="http://schemas.openxmlformats.org/officeDocument/2006/relationships/tags" Target="../tags/tag21.xml"/><Relationship Id="rId10" Type="http://schemas.openxmlformats.org/officeDocument/2006/relationships/tags" Target="../tags/tag16.xml"/><Relationship Id="rId19" Type="http://schemas.openxmlformats.org/officeDocument/2006/relationships/tags" Target="../tags/tag25.xml"/><Relationship Id="rId4" Type="http://schemas.openxmlformats.org/officeDocument/2006/relationships/tags" Target="../tags/tag10.xml"/><Relationship Id="rId9" Type="http://schemas.openxmlformats.org/officeDocument/2006/relationships/tags" Target="../tags/tag15.xml"/><Relationship Id="rId14" Type="http://schemas.openxmlformats.org/officeDocument/2006/relationships/tags" Target="../tags/tag20.xml"/><Relationship Id="rId2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8" Type="http://schemas.openxmlformats.org/officeDocument/2006/relationships/tags" Target="../tags/tag34.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11" Type="http://schemas.openxmlformats.org/officeDocument/2006/relationships/slideMaster" Target="../slideMasters/slideMaster2.xml"/><Relationship Id="rId5" Type="http://schemas.openxmlformats.org/officeDocument/2006/relationships/tags" Target="../tags/tag31.xml"/><Relationship Id="rId10" Type="http://schemas.openxmlformats.org/officeDocument/2006/relationships/tags" Target="../tags/tag36.xml"/><Relationship Id="rId4" Type="http://schemas.openxmlformats.org/officeDocument/2006/relationships/tags" Target="../tags/tag30.xml"/><Relationship Id="rId9" Type="http://schemas.openxmlformats.org/officeDocument/2006/relationships/tags" Target="../tags/tag35.xm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44.xml"/><Relationship Id="rId3" Type="http://schemas.openxmlformats.org/officeDocument/2006/relationships/tags" Target="../tags/tag39.xml"/><Relationship Id="rId7" Type="http://schemas.openxmlformats.org/officeDocument/2006/relationships/tags" Target="../tags/tag43.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tags" Target="../tags/tag42.xml"/><Relationship Id="rId5" Type="http://schemas.openxmlformats.org/officeDocument/2006/relationships/tags" Target="../tags/tag41.xml"/><Relationship Id="rId10" Type="http://schemas.openxmlformats.org/officeDocument/2006/relationships/slideMaster" Target="../slideMasters/slideMaster2.xml"/><Relationship Id="rId4" Type="http://schemas.openxmlformats.org/officeDocument/2006/relationships/tags" Target="../tags/tag40.xml"/><Relationship Id="rId9" Type="http://schemas.openxmlformats.org/officeDocument/2006/relationships/tags" Target="../tags/tag45.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48.xml"/><Relationship Id="rId7" Type="http://schemas.openxmlformats.org/officeDocument/2006/relationships/slideMaster" Target="../slideMasters/slideMaster2.xml"/><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tags" Target="../tags/tag51.xml"/><Relationship Id="rId5" Type="http://schemas.openxmlformats.org/officeDocument/2006/relationships/tags" Target="../tags/tag50.xml"/><Relationship Id="rId4" Type="http://schemas.openxmlformats.org/officeDocument/2006/relationships/tags" Target="../tags/tag49.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59.xml"/><Relationship Id="rId3" Type="http://schemas.openxmlformats.org/officeDocument/2006/relationships/tags" Target="../tags/tag54.xml"/><Relationship Id="rId7" Type="http://schemas.openxmlformats.org/officeDocument/2006/relationships/tags" Target="../tags/tag58.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tags" Target="../tags/tag57.xml"/><Relationship Id="rId5" Type="http://schemas.openxmlformats.org/officeDocument/2006/relationships/tags" Target="../tags/tag56.xml"/><Relationship Id="rId4" Type="http://schemas.openxmlformats.org/officeDocument/2006/relationships/tags" Target="../tags/tag55.xml"/><Relationship Id="rId9"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tags" Target="../tags/tag60.xml"/><Relationship Id="rId5" Type="http://schemas.openxmlformats.org/officeDocument/2006/relationships/slideMaster" Target="../slideMasters/slideMaster2.xml"/><Relationship Id="rId4" Type="http://schemas.openxmlformats.org/officeDocument/2006/relationships/tags" Target="../tags/tag63.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66.xml"/><Relationship Id="rId2" Type="http://schemas.openxmlformats.org/officeDocument/2006/relationships/tags" Target="../tags/tag65.xml"/><Relationship Id="rId1" Type="http://schemas.openxmlformats.org/officeDocument/2006/relationships/tags" Target="../tags/tag64.xml"/><Relationship Id="rId4"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69.xml"/><Relationship Id="rId7" Type="http://schemas.openxmlformats.org/officeDocument/2006/relationships/slideMaster" Target="../slideMasters/slideMaster2.xml"/><Relationship Id="rId2" Type="http://schemas.openxmlformats.org/officeDocument/2006/relationships/tags" Target="../tags/tag68.xml"/><Relationship Id="rId1" Type="http://schemas.openxmlformats.org/officeDocument/2006/relationships/tags" Target="../tags/tag67.xml"/><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75.xml"/><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slideMaster" Target="../slideMasters/slideMaster2.xml"/><Relationship Id="rId5" Type="http://schemas.openxmlformats.org/officeDocument/2006/relationships/tags" Target="../tags/tag77.xml"/><Relationship Id="rId4" Type="http://schemas.openxmlformats.org/officeDocument/2006/relationships/tags" Target="../tags/tag7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80.xml"/><Relationship Id="rId2" Type="http://schemas.openxmlformats.org/officeDocument/2006/relationships/tags" Target="../tags/tag79.xml"/><Relationship Id="rId1" Type="http://schemas.openxmlformats.org/officeDocument/2006/relationships/tags" Target="../tags/tag78.xml"/><Relationship Id="rId5" Type="http://schemas.openxmlformats.org/officeDocument/2006/relationships/slideMaster" Target="../slideMasters/slideMaster2.xml"/><Relationship Id="rId4" Type="http://schemas.openxmlformats.org/officeDocument/2006/relationships/tags" Target="../tags/tag81.xml"/></Relationships>
</file>

<file path=ppt/slideLayouts/_rels/slideLayout21.xml.rels><?xml version="1.0" encoding="UTF-8" standalone="yes"?>
<Relationships xmlns="http://schemas.openxmlformats.org/package/2006/relationships"><Relationship Id="rId8" Type="http://schemas.openxmlformats.org/officeDocument/2006/relationships/tags" Target="../tags/tag89.xml"/><Relationship Id="rId3" Type="http://schemas.openxmlformats.org/officeDocument/2006/relationships/tags" Target="../tags/tag84.xml"/><Relationship Id="rId7" Type="http://schemas.openxmlformats.org/officeDocument/2006/relationships/tags" Target="../tags/tag88.xml"/><Relationship Id="rId2" Type="http://schemas.openxmlformats.org/officeDocument/2006/relationships/tags" Target="../tags/tag83.xml"/><Relationship Id="rId1" Type="http://schemas.openxmlformats.org/officeDocument/2006/relationships/tags" Target="../tags/tag82.xml"/><Relationship Id="rId6" Type="http://schemas.openxmlformats.org/officeDocument/2006/relationships/tags" Target="../tags/tag87.xml"/><Relationship Id="rId5" Type="http://schemas.openxmlformats.org/officeDocument/2006/relationships/tags" Target="../tags/tag86.xml"/><Relationship Id="rId4" Type="http://schemas.openxmlformats.org/officeDocument/2006/relationships/tags" Target="../tags/tag85.xml"/><Relationship Id="rId9"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103.xml"/><Relationship Id="rId13" Type="http://schemas.openxmlformats.org/officeDocument/2006/relationships/tags" Target="../tags/tag108.xml"/><Relationship Id="rId18" Type="http://schemas.openxmlformats.org/officeDocument/2006/relationships/tags" Target="../tags/tag113.xml"/><Relationship Id="rId3" Type="http://schemas.openxmlformats.org/officeDocument/2006/relationships/tags" Target="../tags/tag98.xml"/><Relationship Id="rId7" Type="http://schemas.openxmlformats.org/officeDocument/2006/relationships/tags" Target="../tags/tag102.xml"/><Relationship Id="rId12" Type="http://schemas.openxmlformats.org/officeDocument/2006/relationships/tags" Target="../tags/tag107.xml"/><Relationship Id="rId17" Type="http://schemas.openxmlformats.org/officeDocument/2006/relationships/tags" Target="../tags/tag112.xml"/><Relationship Id="rId2" Type="http://schemas.openxmlformats.org/officeDocument/2006/relationships/tags" Target="../tags/tag97.xml"/><Relationship Id="rId16" Type="http://schemas.openxmlformats.org/officeDocument/2006/relationships/tags" Target="../tags/tag111.xml"/><Relationship Id="rId1" Type="http://schemas.openxmlformats.org/officeDocument/2006/relationships/tags" Target="../tags/tag96.xml"/><Relationship Id="rId6" Type="http://schemas.openxmlformats.org/officeDocument/2006/relationships/tags" Target="../tags/tag101.xml"/><Relationship Id="rId11" Type="http://schemas.openxmlformats.org/officeDocument/2006/relationships/tags" Target="../tags/tag106.xml"/><Relationship Id="rId5" Type="http://schemas.openxmlformats.org/officeDocument/2006/relationships/tags" Target="../tags/tag100.xml"/><Relationship Id="rId15" Type="http://schemas.openxmlformats.org/officeDocument/2006/relationships/tags" Target="../tags/tag110.xml"/><Relationship Id="rId10" Type="http://schemas.openxmlformats.org/officeDocument/2006/relationships/tags" Target="../tags/tag105.xml"/><Relationship Id="rId19" Type="http://schemas.openxmlformats.org/officeDocument/2006/relationships/slideMaster" Target="../slideMasters/slideMaster3.xml"/><Relationship Id="rId4" Type="http://schemas.openxmlformats.org/officeDocument/2006/relationships/tags" Target="../tags/tag99.xml"/><Relationship Id="rId9" Type="http://schemas.openxmlformats.org/officeDocument/2006/relationships/tags" Target="../tags/tag104.xml"/><Relationship Id="rId14" Type="http://schemas.openxmlformats.org/officeDocument/2006/relationships/tags" Target="../tags/tag109.xml"/></Relationships>
</file>

<file path=ppt/slideLayouts/_rels/slideLayout23.xml.rels><?xml version="1.0" encoding="UTF-8" standalone="yes"?>
<Relationships xmlns="http://schemas.openxmlformats.org/package/2006/relationships"><Relationship Id="rId8" Type="http://schemas.openxmlformats.org/officeDocument/2006/relationships/tags" Target="../tags/tag121.xml"/><Relationship Id="rId3" Type="http://schemas.openxmlformats.org/officeDocument/2006/relationships/tags" Target="../tags/tag116.xml"/><Relationship Id="rId7" Type="http://schemas.openxmlformats.org/officeDocument/2006/relationships/tags" Target="../tags/tag120.xml"/><Relationship Id="rId2" Type="http://schemas.openxmlformats.org/officeDocument/2006/relationships/tags" Target="../tags/tag115.xml"/><Relationship Id="rId1" Type="http://schemas.openxmlformats.org/officeDocument/2006/relationships/tags" Target="../tags/tag114.xml"/><Relationship Id="rId6" Type="http://schemas.openxmlformats.org/officeDocument/2006/relationships/tags" Target="../tags/tag119.xml"/><Relationship Id="rId11" Type="http://schemas.openxmlformats.org/officeDocument/2006/relationships/slideMaster" Target="../slideMasters/slideMaster3.xml"/><Relationship Id="rId5" Type="http://schemas.openxmlformats.org/officeDocument/2006/relationships/tags" Target="../tags/tag118.xml"/><Relationship Id="rId10" Type="http://schemas.openxmlformats.org/officeDocument/2006/relationships/tags" Target="../tags/tag123.xml"/><Relationship Id="rId4" Type="http://schemas.openxmlformats.org/officeDocument/2006/relationships/tags" Target="../tags/tag117.xml"/><Relationship Id="rId9" Type="http://schemas.openxmlformats.org/officeDocument/2006/relationships/tags" Target="../tags/tag122.xml"/></Relationships>
</file>

<file path=ppt/slideLayouts/_rels/slideLayout24.xml.rels><?xml version="1.0" encoding="UTF-8" standalone="yes"?>
<Relationships xmlns="http://schemas.openxmlformats.org/package/2006/relationships"><Relationship Id="rId8" Type="http://schemas.openxmlformats.org/officeDocument/2006/relationships/tags" Target="../tags/tag131.xml"/><Relationship Id="rId3" Type="http://schemas.openxmlformats.org/officeDocument/2006/relationships/tags" Target="../tags/tag126.xml"/><Relationship Id="rId7" Type="http://schemas.openxmlformats.org/officeDocument/2006/relationships/tags" Target="../tags/tag130.xml"/><Relationship Id="rId2" Type="http://schemas.openxmlformats.org/officeDocument/2006/relationships/tags" Target="../tags/tag125.xml"/><Relationship Id="rId1" Type="http://schemas.openxmlformats.org/officeDocument/2006/relationships/tags" Target="../tags/tag124.xml"/><Relationship Id="rId6" Type="http://schemas.openxmlformats.org/officeDocument/2006/relationships/tags" Target="../tags/tag129.xml"/><Relationship Id="rId5" Type="http://schemas.openxmlformats.org/officeDocument/2006/relationships/tags" Target="../tags/tag128.xml"/><Relationship Id="rId10" Type="http://schemas.openxmlformats.org/officeDocument/2006/relationships/slideMaster" Target="../slideMasters/slideMaster3.xml"/><Relationship Id="rId4" Type="http://schemas.openxmlformats.org/officeDocument/2006/relationships/tags" Target="../tags/tag127.xml"/><Relationship Id="rId9" Type="http://schemas.openxmlformats.org/officeDocument/2006/relationships/tags" Target="../tags/tag132.xml"/></Relationships>
</file>

<file path=ppt/slideLayouts/_rels/slideLayout25.xml.rels><?xml version="1.0" encoding="UTF-8" standalone="yes"?>
<Relationships xmlns="http://schemas.openxmlformats.org/package/2006/relationships"><Relationship Id="rId3" Type="http://schemas.openxmlformats.org/officeDocument/2006/relationships/tags" Target="../tags/tag135.xml"/><Relationship Id="rId7" Type="http://schemas.openxmlformats.org/officeDocument/2006/relationships/slideMaster" Target="../slideMasters/slideMaster3.xml"/><Relationship Id="rId2" Type="http://schemas.openxmlformats.org/officeDocument/2006/relationships/tags" Target="../tags/tag134.xml"/><Relationship Id="rId1" Type="http://schemas.openxmlformats.org/officeDocument/2006/relationships/tags" Target="../tags/tag133.xml"/><Relationship Id="rId6" Type="http://schemas.openxmlformats.org/officeDocument/2006/relationships/tags" Target="../tags/tag138.xml"/><Relationship Id="rId5" Type="http://schemas.openxmlformats.org/officeDocument/2006/relationships/tags" Target="../tags/tag137.xml"/><Relationship Id="rId4" Type="http://schemas.openxmlformats.org/officeDocument/2006/relationships/tags" Target="../tags/tag136.xml"/></Relationships>
</file>

<file path=ppt/slideLayouts/_rels/slideLayout26.xml.rels><?xml version="1.0" encoding="UTF-8" standalone="yes"?>
<Relationships xmlns="http://schemas.openxmlformats.org/package/2006/relationships"><Relationship Id="rId8" Type="http://schemas.openxmlformats.org/officeDocument/2006/relationships/tags" Target="../tags/tag146.xml"/><Relationship Id="rId3" Type="http://schemas.openxmlformats.org/officeDocument/2006/relationships/tags" Target="../tags/tag141.xml"/><Relationship Id="rId7" Type="http://schemas.openxmlformats.org/officeDocument/2006/relationships/tags" Target="../tags/tag145.xml"/><Relationship Id="rId2" Type="http://schemas.openxmlformats.org/officeDocument/2006/relationships/tags" Target="../tags/tag140.xml"/><Relationship Id="rId1" Type="http://schemas.openxmlformats.org/officeDocument/2006/relationships/tags" Target="../tags/tag139.xml"/><Relationship Id="rId6" Type="http://schemas.openxmlformats.org/officeDocument/2006/relationships/tags" Target="../tags/tag144.xml"/><Relationship Id="rId5" Type="http://schemas.openxmlformats.org/officeDocument/2006/relationships/tags" Target="../tags/tag143.xml"/><Relationship Id="rId4" Type="http://schemas.openxmlformats.org/officeDocument/2006/relationships/tags" Target="../tags/tag142.xml"/><Relationship Id="rId9"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149.xml"/><Relationship Id="rId2" Type="http://schemas.openxmlformats.org/officeDocument/2006/relationships/tags" Target="../tags/tag148.xml"/><Relationship Id="rId1" Type="http://schemas.openxmlformats.org/officeDocument/2006/relationships/tags" Target="../tags/tag147.xml"/><Relationship Id="rId5" Type="http://schemas.openxmlformats.org/officeDocument/2006/relationships/slideMaster" Target="../slideMasters/slideMaster3.xml"/><Relationship Id="rId4" Type="http://schemas.openxmlformats.org/officeDocument/2006/relationships/tags" Target="../tags/tag150.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153.xml"/><Relationship Id="rId2" Type="http://schemas.openxmlformats.org/officeDocument/2006/relationships/tags" Target="../tags/tag152.xml"/><Relationship Id="rId1" Type="http://schemas.openxmlformats.org/officeDocument/2006/relationships/tags" Target="../tags/tag151.xml"/><Relationship Id="rId4"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tags" Target="../tags/tag156.xml"/><Relationship Id="rId7" Type="http://schemas.openxmlformats.org/officeDocument/2006/relationships/slideMaster" Target="../slideMasters/slideMaster3.xml"/><Relationship Id="rId2" Type="http://schemas.openxmlformats.org/officeDocument/2006/relationships/tags" Target="../tags/tag155.xml"/><Relationship Id="rId1" Type="http://schemas.openxmlformats.org/officeDocument/2006/relationships/tags" Target="../tags/tag154.xml"/><Relationship Id="rId6" Type="http://schemas.openxmlformats.org/officeDocument/2006/relationships/tags" Target="../tags/tag159.xml"/><Relationship Id="rId5" Type="http://schemas.openxmlformats.org/officeDocument/2006/relationships/tags" Target="../tags/tag158.xml"/><Relationship Id="rId4" Type="http://schemas.openxmlformats.org/officeDocument/2006/relationships/tags" Target="../tags/tag15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tags" Target="../tags/tag162.xml"/><Relationship Id="rId2" Type="http://schemas.openxmlformats.org/officeDocument/2006/relationships/tags" Target="../tags/tag161.xml"/><Relationship Id="rId1" Type="http://schemas.openxmlformats.org/officeDocument/2006/relationships/tags" Target="../tags/tag160.xml"/><Relationship Id="rId6" Type="http://schemas.openxmlformats.org/officeDocument/2006/relationships/slideMaster" Target="../slideMasters/slideMaster3.xml"/><Relationship Id="rId5" Type="http://schemas.openxmlformats.org/officeDocument/2006/relationships/tags" Target="../tags/tag164.xml"/><Relationship Id="rId4" Type="http://schemas.openxmlformats.org/officeDocument/2006/relationships/tags" Target="../tags/tag163.xml"/></Relationships>
</file>

<file path=ppt/slideLayouts/_rels/slideLayout31.xml.rels><?xml version="1.0" encoding="UTF-8" standalone="yes"?>
<Relationships xmlns="http://schemas.openxmlformats.org/package/2006/relationships"><Relationship Id="rId3" Type="http://schemas.openxmlformats.org/officeDocument/2006/relationships/tags" Target="../tags/tag167.xml"/><Relationship Id="rId2" Type="http://schemas.openxmlformats.org/officeDocument/2006/relationships/tags" Target="../tags/tag166.xml"/><Relationship Id="rId1" Type="http://schemas.openxmlformats.org/officeDocument/2006/relationships/tags" Target="../tags/tag165.xml"/><Relationship Id="rId5" Type="http://schemas.openxmlformats.org/officeDocument/2006/relationships/slideMaster" Target="../slideMasters/slideMaster3.xml"/><Relationship Id="rId4" Type="http://schemas.openxmlformats.org/officeDocument/2006/relationships/tags" Target="../tags/tag168.xml"/></Relationships>
</file>

<file path=ppt/slideLayouts/_rels/slideLayout32.xml.rels><?xml version="1.0" encoding="UTF-8" standalone="yes"?>
<Relationships xmlns="http://schemas.openxmlformats.org/package/2006/relationships"><Relationship Id="rId8" Type="http://schemas.openxmlformats.org/officeDocument/2006/relationships/tags" Target="../tags/tag176.xml"/><Relationship Id="rId3" Type="http://schemas.openxmlformats.org/officeDocument/2006/relationships/tags" Target="../tags/tag171.xml"/><Relationship Id="rId7" Type="http://schemas.openxmlformats.org/officeDocument/2006/relationships/tags" Target="../tags/tag175.xml"/><Relationship Id="rId2" Type="http://schemas.openxmlformats.org/officeDocument/2006/relationships/tags" Target="../tags/tag170.xml"/><Relationship Id="rId1" Type="http://schemas.openxmlformats.org/officeDocument/2006/relationships/tags" Target="../tags/tag169.xml"/><Relationship Id="rId6" Type="http://schemas.openxmlformats.org/officeDocument/2006/relationships/tags" Target="../tags/tag174.xml"/><Relationship Id="rId5" Type="http://schemas.openxmlformats.org/officeDocument/2006/relationships/tags" Target="../tags/tag173.xml"/><Relationship Id="rId4" Type="http://schemas.openxmlformats.org/officeDocument/2006/relationships/tags" Target="../tags/tag172.xml"/><Relationship Id="rId9"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2019/1/2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2019/1/2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grpSp>
        <p:nvGrpSpPr>
          <p:cNvPr id="24" name="组合 23"/>
          <p:cNvGrpSpPr/>
          <p:nvPr>
            <p:custDataLst>
              <p:tags r:id="rId1"/>
            </p:custDataLst>
          </p:nvPr>
        </p:nvGrpSpPr>
        <p:grpSpPr>
          <a:xfrm>
            <a:off x="7210025" y="0"/>
            <a:ext cx="4988416" cy="6852031"/>
            <a:chOff x="7210025" y="0"/>
            <a:chExt cx="4988416" cy="6852031"/>
          </a:xfrm>
        </p:grpSpPr>
        <p:pic>
          <p:nvPicPr>
            <p:cNvPr id="26" name="图形 25"/>
            <p:cNvPicPr>
              <a:picLocks noChangeAspect="1"/>
            </p:cNvPicPr>
            <p:nvPr>
              <p:custDataLst>
                <p:tags r:id="rId13"/>
              </p:custDataLst>
            </p:nvPr>
          </p:nvPicPr>
          <p:blipFill>
            <a:blip r:embed="rId22"/>
            <a:srcRect t="8248"/>
            <a:stretch>
              <a:fillRect/>
            </a:stretch>
          </p:blipFill>
          <p:spPr>
            <a:xfrm>
              <a:off x="7210025" y="0"/>
              <a:ext cx="4931420" cy="6276198"/>
            </a:xfrm>
            <a:custGeom>
              <a:avLst/>
              <a:gdLst>
                <a:gd name="connsiteX0" fmla="*/ 0 w 4931420"/>
                <a:gd name="connsiteY0" fmla="*/ 0 h 6276198"/>
                <a:gd name="connsiteX1" fmla="*/ 4931420 w 4931420"/>
                <a:gd name="connsiteY1" fmla="*/ 0 h 6276198"/>
                <a:gd name="connsiteX2" fmla="*/ 4931420 w 4931420"/>
                <a:gd name="connsiteY2" fmla="*/ 6276198 h 6276198"/>
                <a:gd name="connsiteX3" fmla="*/ 0 w 4931420"/>
                <a:gd name="connsiteY3" fmla="*/ 6276198 h 6276198"/>
              </a:gdLst>
              <a:ahLst/>
              <a:cxnLst>
                <a:cxn ang="0">
                  <a:pos x="connsiteX0" y="connsiteY0"/>
                </a:cxn>
                <a:cxn ang="0">
                  <a:pos x="connsiteX1" y="connsiteY1"/>
                </a:cxn>
                <a:cxn ang="0">
                  <a:pos x="connsiteX2" y="connsiteY2"/>
                </a:cxn>
                <a:cxn ang="0">
                  <a:pos x="connsiteX3" y="connsiteY3"/>
                </a:cxn>
              </a:cxnLst>
              <a:rect l="l" t="t" r="r" b="b"/>
              <a:pathLst>
                <a:path w="4931420" h="6276198">
                  <a:moveTo>
                    <a:pt x="0" y="0"/>
                  </a:moveTo>
                  <a:lnTo>
                    <a:pt x="4931420" y="0"/>
                  </a:lnTo>
                  <a:lnTo>
                    <a:pt x="4931420" y="6276198"/>
                  </a:lnTo>
                  <a:lnTo>
                    <a:pt x="0" y="6276198"/>
                  </a:lnTo>
                  <a:close/>
                </a:path>
              </a:pathLst>
            </a:custGeom>
          </p:spPr>
        </p:pic>
        <p:pic>
          <p:nvPicPr>
            <p:cNvPr id="27" name="图形 26"/>
            <p:cNvPicPr>
              <a:picLocks noChangeAspect="1"/>
            </p:cNvPicPr>
            <p:nvPr>
              <p:custDataLst>
                <p:tags r:id="rId14"/>
              </p:custDataLst>
            </p:nvPr>
          </p:nvPicPr>
          <p:blipFill>
            <a:blip r:embed="rId22"/>
            <a:srcRect t="6020" r="1935"/>
            <a:stretch>
              <a:fillRect/>
            </a:stretch>
          </p:blipFill>
          <p:spPr>
            <a:xfrm>
              <a:off x="7362426" y="0"/>
              <a:ext cx="4836015" cy="6428598"/>
            </a:xfrm>
            <a:custGeom>
              <a:avLst/>
              <a:gdLst>
                <a:gd name="connsiteX0" fmla="*/ 0 w 4836015"/>
                <a:gd name="connsiteY0" fmla="*/ 0 h 6428598"/>
                <a:gd name="connsiteX1" fmla="*/ 4836015 w 4836015"/>
                <a:gd name="connsiteY1" fmla="*/ 0 h 6428598"/>
                <a:gd name="connsiteX2" fmla="*/ 4836015 w 4836015"/>
                <a:gd name="connsiteY2" fmla="*/ 6428598 h 6428598"/>
                <a:gd name="connsiteX3" fmla="*/ 0 w 4836015"/>
                <a:gd name="connsiteY3" fmla="*/ 6428598 h 6428598"/>
              </a:gdLst>
              <a:ahLst/>
              <a:cxnLst>
                <a:cxn ang="0">
                  <a:pos x="connsiteX0" y="connsiteY0"/>
                </a:cxn>
                <a:cxn ang="0">
                  <a:pos x="connsiteX1" y="connsiteY1"/>
                </a:cxn>
                <a:cxn ang="0">
                  <a:pos x="connsiteX2" y="connsiteY2"/>
                </a:cxn>
                <a:cxn ang="0">
                  <a:pos x="connsiteX3" y="connsiteY3"/>
                </a:cxn>
              </a:cxnLst>
              <a:rect l="l" t="t" r="r" b="b"/>
              <a:pathLst>
                <a:path w="4836015" h="6428598">
                  <a:moveTo>
                    <a:pt x="0" y="0"/>
                  </a:moveTo>
                  <a:lnTo>
                    <a:pt x="4836015" y="0"/>
                  </a:lnTo>
                  <a:lnTo>
                    <a:pt x="4836015" y="6428598"/>
                  </a:lnTo>
                  <a:lnTo>
                    <a:pt x="0" y="6428598"/>
                  </a:lnTo>
                  <a:close/>
                </a:path>
              </a:pathLst>
            </a:custGeom>
          </p:spPr>
        </p:pic>
        <p:pic>
          <p:nvPicPr>
            <p:cNvPr id="28" name="图形 27"/>
            <p:cNvPicPr>
              <a:picLocks noChangeAspect="1"/>
            </p:cNvPicPr>
            <p:nvPr>
              <p:custDataLst>
                <p:tags r:id="rId15"/>
              </p:custDataLst>
            </p:nvPr>
          </p:nvPicPr>
          <p:blipFill>
            <a:blip r:embed="rId22"/>
            <a:srcRect t="3792" r="5025"/>
            <a:stretch>
              <a:fillRect/>
            </a:stretch>
          </p:blipFill>
          <p:spPr>
            <a:xfrm>
              <a:off x="7514826" y="0"/>
              <a:ext cx="4683615" cy="6580998"/>
            </a:xfrm>
            <a:custGeom>
              <a:avLst/>
              <a:gdLst>
                <a:gd name="connsiteX0" fmla="*/ 0 w 4683615"/>
                <a:gd name="connsiteY0" fmla="*/ 0 h 6580998"/>
                <a:gd name="connsiteX1" fmla="*/ 4683615 w 4683615"/>
                <a:gd name="connsiteY1" fmla="*/ 0 h 6580998"/>
                <a:gd name="connsiteX2" fmla="*/ 4683615 w 4683615"/>
                <a:gd name="connsiteY2" fmla="*/ 6580998 h 6580998"/>
                <a:gd name="connsiteX3" fmla="*/ 0 w 4683615"/>
                <a:gd name="connsiteY3" fmla="*/ 6580998 h 6580998"/>
              </a:gdLst>
              <a:ahLst/>
              <a:cxnLst>
                <a:cxn ang="0">
                  <a:pos x="connsiteX0" y="connsiteY0"/>
                </a:cxn>
                <a:cxn ang="0">
                  <a:pos x="connsiteX1" y="connsiteY1"/>
                </a:cxn>
                <a:cxn ang="0">
                  <a:pos x="connsiteX2" y="connsiteY2"/>
                </a:cxn>
                <a:cxn ang="0">
                  <a:pos x="connsiteX3" y="connsiteY3"/>
                </a:cxn>
              </a:cxnLst>
              <a:rect l="l" t="t" r="r" b="b"/>
              <a:pathLst>
                <a:path w="4683615" h="6580998">
                  <a:moveTo>
                    <a:pt x="0" y="0"/>
                  </a:moveTo>
                  <a:lnTo>
                    <a:pt x="4683615" y="0"/>
                  </a:lnTo>
                  <a:lnTo>
                    <a:pt x="4683615" y="6580998"/>
                  </a:lnTo>
                  <a:lnTo>
                    <a:pt x="0" y="6580998"/>
                  </a:lnTo>
                  <a:close/>
                </a:path>
              </a:pathLst>
            </a:custGeom>
          </p:spPr>
        </p:pic>
        <p:pic>
          <p:nvPicPr>
            <p:cNvPr id="29" name="图形 28"/>
            <p:cNvPicPr>
              <a:picLocks noChangeAspect="1"/>
            </p:cNvPicPr>
            <p:nvPr>
              <p:custDataLst>
                <p:tags r:id="rId16"/>
              </p:custDataLst>
            </p:nvPr>
          </p:nvPicPr>
          <p:blipFill>
            <a:blip r:embed="rId22"/>
            <a:srcRect t="1564" r="8115"/>
            <a:stretch>
              <a:fillRect/>
            </a:stretch>
          </p:blipFill>
          <p:spPr>
            <a:xfrm>
              <a:off x="7667226" y="0"/>
              <a:ext cx="4531215" cy="6733398"/>
            </a:xfrm>
            <a:custGeom>
              <a:avLst/>
              <a:gdLst>
                <a:gd name="connsiteX0" fmla="*/ 0 w 4531215"/>
                <a:gd name="connsiteY0" fmla="*/ 0 h 6733398"/>
                <a:gd name="connsiteX1" fmla="*/ 4531215 w 4531215"/>
                <a:gd name="connsiteY1" fmla="*/ 0 h 6733398"/>
                <a:gd name="connsiteX2" fmla="*/ 4531215 w 4531215"/>
                <a:gd name="connsiteY2" fmla="*/ 6733398 h 6733398"/>
                <a:gd name="connsiteX3" fmla="*/ 0 w 4531215"/>
                <a:gd name="connsiteY3" fmla="*/ 6733398 h 6733398"/>
              </a:gdLst>
              <a:ahLst/>
              <a:cxnLst>
                <a:cxn ang="0">
                  <a:pos x="connsiteX0" y="connsiteY0"/>
                </a:cxn>
                <a:cxn ang="0">
                  <a:pos x="connsiteX1" y="connsiteY1"/>
                </a:cxn>
                <a:cxn ang="0">
                  <a:pos x="connsiteX2" y="connsiteY2"/>
                </a:cxn>
                <a:cxn ang="0">
                  <a:pos x="connsiteX3" y="connsiteY3"/>
                </a:cxn>
              </a:cxnLst>
              <a:rect l="l" t="t" r="r" b="b"/>
              <a:pathLst>
                <a:path w="4531215" h="6733398">
                  <a:moveTo>
                    <a:pt x="0" y="0"/>
                  </a:moveTo>
                  <a:lnTo>
                    <a:pt x="4531215" y="0"/>
                  </a:lnTo>
                  <a:lnTo>
                    <a:pt x="4531215" y="6733398"/>
                  </a:lnTo>
                  <a:lnTo>
                    <a:pt x="0" y="6733398"/>
                  </a:lnTo>
                  <a:close/>
                </a:path>
              </a:pathLst>
            </a:custGeom>
          </p:spPr>
        </p:pic>
        <p:pic>
          <p:nvPicPr>
            <p:cNvPr id="30" name="图形 29"/>
            <p:cNvPicPr>
              <a:picLocks noChangeAspect="1"/>
            </p:cNvPicPr>
            <p:nvPr>
              <p:custDataLst>
                <p:tags r:id="rId17"/>
              </p:custDataLst>
            </p:nvPr>
          </p:nvPicPr>
          <p:blipFill>
            <a:blip r:embed="rId22"/>
            <a:srcRect r="11206" b="494"/>
            <a:stretch>
              <a:fillRect/>
            </a:stretch>
          </p:blipFill>
          <p:spPr>
            <a:xfrm>
              <a:off x="7819626" y="45441"/>
              <a:ext cx="4378815" cy="6806590"/>
            </a:xfrm>
            <a:custGeom>
              <a:avLst/>
              <a:gdLst>
                <a:gd name="connsiteX0" fmla="*/ 0 w 4378815"/>
                <a:gd name="connsiteY0" fmla="*/ 0 h 6806590"/>
                <a:gd name="connsiteX1" fmla="*/ 4378815 w 4378815"/>
                <a:gd name="connsiteY1" fmla="*/ 0 h 6806590"/>
                <a:gd name="connsiteX2" fmla="*/ 4378815 w 4378815"/>
                <a:gd name="connsiteY2" fmla="*/ 6806590 h 6806590"/>
                <a:gd name="connsiteX3" fmla="*/ 0 w 4378815"/>
                <a:gd name="connsiteY3" fmla="*/ 6806590 h 6806590"/>
              </a:gdLst>
              <a:ahLst/>
              <a:cxnLst>
                <a:cxn ang="0">
                  <a:pos x="connsiteX0" y="connsiteY0"/>
                </a:cxn>
                <a:cxn ang="0">
                  <a:pos x="connsiteX1" y="connsiteY1"/>
                </a:cxn>
                <a:cxn ang="0">
                  <a:pos x="connsiteX2" y="connsiteY2"/>
                </a:cxn>
                <a:cxn ang="0">
                  <a:pos x="connsiteX3" y="connsiteY3"/>
                </a:cxn>
              </a:cxnLst>
              <a:rect l="l" t="t" r="r" b="b"/>
              <a:pathLst>
                <a:path w="4378815" h="6806590">
                  <a:moveTo>
                    <a:pt x="0" y="0"/>
                  </a:moveTo>
                  <a:lnTo>
                    <a:pt x="4378815" y="0"/>
                  </a:lnTo>
                  <a:lnTo>
                    <a:pt x="4378815" y="6806590"/>
                  </a:lnTo>
                  <a:lnTo>
                    <a:pt x="0" y="6806590"/>
                  </a:lnTo>
                  <a:close/>
                </a:path>
              </a:pathLst>
            </a:custGeom>
          </p:spPr>
        </p:pic>
        <p:pic>
          <p:nvPicPr>
            <p:cNvPr id="31" name="图形 30"/>
            <p:cNvPicPr>
              <a:picLocks noChangeAspect="1"/>
            </p:cNvPicPr>
            <p:nvPr>
              <p:custDataLst>
                <p:tags r:id="rId18"/>
              </p:custDataLst>
            </p:nvPr>
          </p:nvPicPr>
          <p:blipFill>
            <a:blip r:embed="rId22"/>
            <a:srcRect r="14296" b="2722"/>
            <a:stretch>
              <a:fillRect/>
            </a:stretch>
          </p:blipFill>
          <p:spPr>
            <a:xfrm>
              <a:off x="7972026" y="197841"/>
              <a:ext cx="4226414" cy="6654190"/>
            </a:xfrm>
            <a:custGeom>
              <a:avLst/>
              <a:gdLst>
                <a:gd name="connsiteX0" fmla="*/ 0 w 4226414"/>
                <a:gd name="connsiteY0" fmla="*/ 0 h 6654190"/>
                <a:gd name="connsiteX1" fmla="*/ 4226414 w 4226414"/>
                <a:gd name="connsiteY1" fmla="*/ 0 h 6654190"/>
                <a:gd name="connsiteX2" fmla="*/ 4226414 w 4226414"/>
                <a:gd name="connsiteY2" fmla="*/ 6654190 h 6654190"/>
                <a:gd name="connsiteX3" fmla="*/ 0 w 4226414"/>
                <a:gd name="connsiteY3" fmla="*/ 6654190 h 6654190"/>
              </a:gdLst>
              <a:ahLst/>
              <a:cxnLst>
                <a:cxn ang="0">
                  <a:pos x="connsiteX0" y="connsiteY0"/>
                </a:cxn>
                <a:cxn ang="0">
                  <a:pos x="connsiteX1" y="connsiteY1"/>
                </a:cxn>
                <a:cxn ang="0">
                  <a:pos x="connsiteX2" y="connsiteY2"/>
                </a:cxn>
                <a:cxn ang="0">
                  <a:pos x="connsiteX3" y="connsiteY3"/>
                </a:cxn>
              </a:cxnLst>
              <a:rect l="l" t="t" r="r" b="b"/>
              <a:pathLst>
                <a:path w="4226414" h="6654190">
                  <a:moveTo>
                    <a:pt x="0" y="0"/>
                  </a:moveTo>
                  <a:lnTo>
                    <a:pt x="4226414" y="0"/>
                  </a:lnTo>
                  <a:lnTo>
                    <a:pt x="4226414" y="6654190"/>
                  </a:lnTo>
                  <a:lnTo>
                    <a:pt x="0" y="6654190"/>
                  </a:lnTo>
                  <a:close/>
                </a:path>
              </a:pathLst>
            </a:custGeom>
          </p:spPr>
        </p:pic>
        <p:pic>
          <p:nvPicPr>
            <p:cNvPr id="32" name="图形 31"/>
            <p:cNvPicPr>
              <a:picLocks noChangeAspect="1"/>
            </p:cNvPicPr>
            <p:nvPr>
              <p:custDataLst>
                <p:tags r:id="rId19"/>
              </p:custDataLst>
            </p:nvPr>
          </p:nvPicPr>
          <p:blipFill>
            <a:blip r:embed="rId22"/>
            <a:srcRect r="17387" b="4950"/>
            <a:stretch>
              <a:fillRect/>
            </a:stretch>
          </p:blipFill>
          <p:spPr>
            <a:xfrm>
              <a:off x="8124426" y="350241"/>
              <a:ext cx="4074014" cy="6501790"/>
            </a:xfrm>
            <a:custGeom>
              <a:avLst/>
              <a:gdLst>
                <a:gd name="connsiteX0" fmla="*/ 0 w 4074014"/>
                <a:gd name="connsiteY0" fmla="*/ 0 h 6501790"/>
                <a:gd name="connsiteX1" fmla="*/ 4074014 w 4074014"/>
                <a:gd name="connsiteY1" fmla="*/ 0 h 6501790"/>
                <a:gd name="connsiteX2" fmla="*/ 4074014 w 4074014"/>
                <a:gd name="connsiteY2" fmla="*/ 6501790 h 6501790"/>
                <a:gd name="connsiteX3" fmla="*/ 0 w 4074014"/>
                <a:gd name="connsiteY3" fmla="*/ 6501790 h 6501790"/>
              </a:gdLst>
              <a:ahLst/>
              <a:cxnLst>
                <a:cxn ang="0">
                  <a:pos x="connsiteX0" y="connsiteY0"/>
                </a:cxn>
                <a:cxn ang="0">
                  <a:pos x="connsiteX1" y="connsiteY1"/>
                </a:cxn>
                <a:cxn ang="0">
                  <a:pos x="connsiteX2" y="connsiteY2"/>
                </a:cxn>
                <a:cxn ang="0">
                  <a:pos x="connsiteX3" y="connsiteY3"/>
                </a:cxn>
              </a:cxnLst>
              <a:rect l="l" t="t" r="r" b="b"/>
              <a:pathLst>
                <a:path w="4074014" h="6501790">
                  <a:moveTo>
                    <a:pt x="0" y="0"/>
                  </a:moveTo>
                  <a:lnTo>
                    <a:pt x="4074014" y="0"/>
                  </a:lnTo>
                  <a:lnTo>
                    <a:pt x="4074014" y="6501790"/>
                  </a:lnTo>
                  <a:lnTo>
                    <a:pt x="0" y="6501790"/>
                  </a:lnTo>
                  <a:close/>
                </a:path>
              </a:pathLst>
            </a:custGeom>
          </p:spPr>
        </p:pic>
        <p:pic>
          <p:nvPicPr>
            <p:cNvPr id="33" name="图形 32"/>
            <p:cNvPicPr>
              <a:picLocks noChangeAspect="1"/>
            </p:cNvPicPr>
            <p:nvPr>
              <p:custDataLst>
                <p:tags r:id="rId20"/>
              </p:custDataLst>
            </p:nvPr>
          </p:nvPicPr>
          <p:blipFill>
            <a:blip r:embed="rId22"/>
            <a:srcRect r="20477" b="7178"/>
            <a:stretch>
              <a:fillRect/>
            </a:stretch>
          </p:blipFill>
          <p:spPr>
            <a:xfrm>
              <a:off x="8276826" y="502641"/>
              <a:ext cx="3921614" cy="6349390"/>
            </a:xfrm>
            <a:custGeom>
              <a:avLst/>
              <a:gdLst>
                <a:gd name="connsiteX0" fmla="*/ 0 w 3921614"/>
                <a:gd name="connsiteY0" fmla="*/ 0 h 6349390"/>
                <a:gd name="connsiteX1" fmla="*/ 3921614 w 3921614"/>
                <a:gd name="connsiteY1" fmla="*/ 0 h 6349390"/>
                <a:gd name="connsiteX2" fmla="*/ 3921614 w 3921614"/>
                <a:gd name="connsiteY2" fmla="*/ 6349390 h 6349390"/>
                <a:gd name="connsiteX3" fmla="*/ 0 w 3921614"/>
                <a:gd name="connsiteY3" fmla="*/ 6349390 h 6349390"/>
              </a:gdLst>
              <a:ahLst/>
              <a:cxnLst>
                <a:cxn ang="0">
                  <a:pos x="connsiteX0" y="connsiteY0"/>
                </a:cxn>
                <a:cxn ang="0">
                  <a:pos x="connsiteX1" y="connsiteY1"/>
                </a:cxn>
                <a:cxn ang="0">
                  <a:pos x="connsiteX2" y="connsiteY2"/>
                </a:cxn>
                <a:cxn ang="0">
                  <a:pos x="connsiteX3" y="connsiteY3"/>
                </a:cxn>
              </a:cxnLst>
              <a:rect l="l" t="t" r="r" b="b"/>
              <a:pathLst>
                <a:path w="3921614" h="6349390">
                  <a:moveTo>
                    <a:pt x="0" y="0"/>
                  </a:moveTo>
                  <a:lnTo>
                    <a:pt x="3921614" y="0"/>
                  </a:lnTo>
                  <a:lnTo>
                    <a:pt x="3921614" y="6349390"/>
                  </a:lnTo>
                  <a:lnTo>
                    <a:pt x="0" y="6349390"/>
                  </a:lnTo>
                  <a:close/>
                </a:path>
              </a:pathLst>
            </a:custGeom>
          </p:spPr>
        </p:pic>
      </p:grpSp>
      <p:cxnSp>
        <p:nvCxnSpPr>
          <p:cNvPr id="19" name="Straight Connector 27" descr="e7d195523061f1c021b92b3d25e54ab5e788c0576048880950C3AFFA1066A7153250F1349197BA8C5246BA9D557EC0274B8DA272D2431748978789E76D2CD7D1F11E7447C1D163F5D9CA1CD35DC7B6F04BDF10FCA079404A17D809A116C431542B71D0146EA2417CC1B5B60E34EF5BA323605C8F047A812E09D6A157312822A7BA14D010B8EC354166D81A394E001D9F"/>
          <p:cNvCxnSpPr/>
          <p:nvPr>
            <p:custDataLst>
              <p:tags r:id="rId2"/>
            </p:custDataLst>
          </p:nvPr>
        </p:nvCxnSpPr>
        <p:spPr>
          <a:xfrm rot="16200000">
            <a:off x="1407031" y="3453909"/>
            <a:ext cx="0" cy="653381"/>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等腰三角形 20"/>
          <p:cNvSpPr/>
          <p:nvPr>
            <p:custDataLst>
              <p:tags r:id="rId3"/>
            </p:custDataLst>
          </p:nvPr>
        </p:nvSpPr>
        <p:spPr>
          <a:xfrm rot="1740000">
            <a:off x="8046720" y="901700"/>
            <a:ext cx="3543935" cy="4368165"/>
          </a:xfrm>
          <a:prstGeom prst="triangle">
            <a:avLst>
              <a:gd name="adj" fmla="val 77406"/>
            </a:avLst>
          </a:prstGeom>
          <a:noFill/>
          <a:ln w="3175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等腰三角形 21"/>
          <p:cNvSpPr/>
          <p:nvPr>
            <p:custDataLst>
              <p:tags r:id="rId4"/>
            </p:custDataLst>
          </p:nvPr>
        </p:nvSpPr>
        <p:spPr>
          <a:xfrm rot="1620000">
            <a:off x="594360" y="5480160"/>
            <a:ext cx="1430020" cy="1129030"/>
          </a:xfrm>
          <a:prstGeom prst="triangle">
            <a:avLst>
              <a:gd name="adj" fmla="val 76973"/>
            </a:avLst>
          </a:prstGeom>
          <a:solidFill>
            <a:schemeClr val="accent1">
              <a:alpha val="10000"/>
            </a:schemeClr>
          </a:solidFill>
          <a:ln w="508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2"/>
          <p:cNvSpPr/>
          <p:nvPr>
            <p:custDataLst>
              <p:tags r:id="rId5"/>
            </p:custDataLst>
          </p:nvPr>
        </p:nvSpPr>
        <p:spPr>
          <a:xfrm rot="18060000">
            <a:off x="5106035" y="62865"/>
            <a:ext cx="1377315" cy="1096010"/>
          </a:xfrm>
          <a:prstGeom prst="triangle">
            <a:avLst>
              <a:gd name="adj" fmla="val 23574"/>
            </a:avLst>
          </a:prstGeom>
          <a:noFill/>
          <a:ln w="50800" cmpd="sng">
            <a:solidFill>
              <a:schemeClr val="accent1">
                <a:alpha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ctrTitle" hasCustomPrompt="1"/>
            <p:custDataLst>
              <p:tags r:id="rId6"/>
            </p:custDataLst>
          </p:nvPr>
        </p:nvSpPr>
        <p:spPr>
          <a:xfrm>
            <a:off x="977180" y="2487590"/>
            <a:ext cx="5641929" cy="998210"/>
          </a:xfrm>
        </p:spPr>
        <p:txBody>
          <a:bodyPr anchor="b">
            <a:noAutofit/>
          </a:bodyPr>
          <a:lstStyle>
            <a:lvl1pPr algn="l">
              <a:defRPr sz="4400" spc="600">
                <a:solidFill>
                  <a:schemeClr val="tx1">
                    <a:lumMod val="75000"/>
                    <a:lumOff val="25000"/>
                  </a:schemeClr>
                </a:solidFill>
              </a:defRPr>
            </a:lvl1pPr>
          </a:lstStyle>
          <a:p>
            <a:r>
              <a:rPr lang="zh-CN" altLang="en-US" dirty="0"/>
              <a:t>编辑标题</a:t>
            </a:r>
          </a:p>
        </p:txBody>
      </p:sp>
      <p:sp>
        <p:nvSpPr>
          <p:cNvPr id="16" name="日期占位符 15"/>
          <p:cNvSpPr>
            <a:spLocks noGrp="1"/>
          </p:cNvSpPr>
          <p:nvPr>
            <p:ph type="dt" sz="half" idx="10"/>
            <p:custDataLst>
              <p:tags r:id="rId7"/>
            </p:custDataLst>
          </p:nvPr>
        </p:nvSpPr>
        <p:spPr/>
        <p:txBody>
          <a:bodyPr/>
          <a:lstStyle/>
          <a:p>
            <a:fld id="{760FBDFE-C587-4B4C-A407-44438C67B59E}" type="datetimeFigureOut">
              <a:rPr lang="zh-CN" altLang="en-US" smtClean="0"/>
              <a:t>2019/1/2</a:t>
            </a:fld>
            <a:endParaRPr lang="zh-CN" altLang="en-US"/>
          </a:p>
        </p:txBody>
      </p:sp>
      <p:sp>
        <p:nvSpPr>
          <p:cNvPr id="17" name="页脚占位符 16"/>
          <p:cNvSpPr>
            <a:spLocks noGrp="1"/>
          </p:cNvSpPr>
          <p:nvPr>
            <p:ph type="ftr" sz="quarter" idx="11"/>
            <p:custDataLst>
              <p:tags r:id="rId8"/>
            </p:custDataLst>
          </p:nvPr>
        </p:nvSpPr>
        <p:spPr/>
        <p:txBody>
          <a:bodyPr/>
          <a:lstStyle/>
          <a:p>
            <a:endParaRPr lang="zh-CN" altLang="en-US" dirty="0"/>
          </a:p>
        </p:txBody>
      </p:sp>
      <p:sp>
        <p:nvSpPr>
          <p:cNvPr id="18" name="灯片编号占位符 17"/>
          <p:cNvSpPr>
            <a:spLocks noGrp="1"/>
          </p:cNvSpPr>
          <p:nvPr>
            <p:ph type="sldNum" sz="quarter" idx="12"/>
            <p:custDataLst>
              <p:tags r:id="rId9"/>
            </p:custDataLst>
          </p:nvPr>
        </p:nvSpPr>
        <p:spPr/>
        <p:txBody>
          <a:bodyPr/>
          <a:lstStyle/>
          <a:p>
            <a:fld id="{49AE70B2-8BF9-45C0-BB95-33D1B9D3A854}" type="slidenum">
              <a:rPr lang="zh-CN" altLang="en-US" smtClean="0"/>
              <a:t>‹#›</a:t>
            </a:fld>
            <a:endParaRPr lang="zh-CN" altLang="en-US" dirty="0"/>
          </a:p>
        </p:txBody>
      </p:sp>
      <p:sp>
        <p:nvSpPr>
          <p:cNvPr id="5" name="文本占位符 4"/>
          <p:cNvSpPr>
            <a:spLocks noGrp="1"/>
          </p:cNvSpPr>
          <p:nvPr>
            <p:ph type="body" sz="quarter" idx="13" hasCustomPrompt="1"/>
            <p:custDataLst>
              <p:tags r:id="rId10"/>
            </p:custDataLst>
          </p:nvPr>
        </p:nvSpPr>
        <p:spPr>
          <a:xfrm>
            <a:off x="1081088" y="4416425"/>
            <a:ext cx="2700000" cy="432000"/>
          </a:xfrm>
        </p:spPr>
        <p:txBody>
          <a:bodyPr anchor="ctr">
            <a:normAutofit/>
          </a:bodyPr>
          <a:lstStyle>
            <a:lvl1pPr marL="0" indent="0">
              <a:buNone/>
              <a:defRPr sz="1800">
                <a:solidFill>
                  <a:schemeClr val="bg1">
                    <a:lumMod val="50000"/>
                  </a:schemeClr>
                </a:solidFill>
              </a:defRPr>
            </a:lvl1pPr>
            <a:lvl2pPr marL="457200" indent="0">
              <a:buNone/>
              <a:defRPr/>
            </a:lvl2pPr>
          </a:lstStyle>
          <a:p>
            <a:pPr lvl="0"/>
            <a:r>
              <a:rPr lang="zh-CN" altLang="en-US" dirty="0"/>
              <a:t>编辑文本</a:t>
            </a:r>
          </a:p>
        </p:txBody>
      </p:sp>
      <p:sp>
        <p:nvSpPr>
          <p:cNvPr id="25" name="文本占位符 24"/>
          <p:cNvSpPr>
            <a:spLocks noGrp="1"/>
          </p:cNvSpPr>
          <p:nvPr>
            <p:ph type="body" sz="quarter" idx="14" hasCustomPrompt="1"/>
            <p:custDataLst>
              <p:tags r:id="rId11"/>
            </p:custDataLst>
          </p:nvPr>
        </p:nvSpPr>
        <p:spPr>
          <a:xfrm>
            <a:off x="1080340" y="4935519"/>
            <a:ext cx="2700000" cy="432000"/>
          </a:xfrm>
        </p:spPr>
        <p:txBody>
          <a:bodyPr anchor="ctr">
            <a:normAutofit/>
          </a:bodyPr>
          <a:lstStyle>
            <a:lvl1pPr marL="0" indent="0">
              <a:buNone/>
              <a:defRPr sz="1800">
                <a:solidFill>
                  <a:schemeClr val="bg1">
                    <a:lumMod val="50000"/>
                  </a:schemeClr>
                </a:solidFill>
              </a:defRPr>
            </a:lvl1pPr>
            <a:lvl2pPr marL="457200" indent="0">
              <a:buNone/>
              <a:defRPr/>
            </a:lvl2pPr>
            <a:lvl3pPr marL="914400" indent="0">
              <a:buNone/>
              <a:defRPr/>
            </a:lvl3pPr>
          </a:lstStyle>
          <a:p>
            <a:pPr lvl="0"/>
            <a:r>
              <a:rPr lang="zh-CN" altLang="en-US" dirty="0"/>
              <a:t>编辑文本</a:t>
            </a:r>
          </a:p>
        </p:txBody>
      </p:sp>
      <p:sp>
        <p:nvSpPr>
          <p:cNvPr id="20" name="等腰三角形 19"/>
          <p:cNvSpPr/>
          <p:nvPr>
            <p:custDataLst>
              <p:tags r:id="rId12"/>
            </p:custDataLst>
          </p:nvPr>
        </p:nvSpPr>
        <p:spPr>
          <a:xfrm rot="1740000">
            <a:off x="7734300" y="541020"/>
            <a:ext cx="3543935" cy="4368165"/>
          </a:xfrm>
          <a:prstGeom prst="triangle">
            <a:avLst>
              <a:gd name="adj" fmla="val 77406"/>
            </a:avLst>
          </a:prstGeom>
          <a:noFill/>
          <a:ln w="279400" cmpd="sng">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1" name="等腰三角形 10"/>
          <p:cNvSpPr/>
          <p:nvPr>
            <p:custDataLst>
              <p:tags r:id="rId1"/>
            </p:custDataLst>
          </p:nvPr>
        </p:nvSpPr>
        <p:spPr>
          <a:xfrm rot="19860000" flipH="1">
            <a:off x="285787" y="-80820"/>
            <a:ext cx="552379" cy="680849"/>
          </a:xfrm>
          <a:prstGeom prst="triangle">
            <a:avLst>
              <a:gd name="adj" fmla="val 77406"/>
            </a:avLst>
          </a:prstGeom>
          <a:noFill/>
          <a:ln w="28575" cmpd="sng">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custDataLst>
              <p:tags r:id="rId2"/>
            </p:custDataLst>
          </p:nvPr>
        </p:nvSpPr>
        <p:spPr>
          <a:xfrm rot="1620000">
            <a:off x="203748" y="5691645"/>
            <a:ext cx="541712" cy="427693"/>
          </a:xfrm>
          <a:prstGeom prst="triangle">
            <a:avLst>
              <a:gd name="adj" fmla="val 76973"/>
            </a:avLst>
          </a:prstGeom>
          <a:solidFill>
            <a:schemeClr val="accent1">
              <a:alpha val="10000"/>
            </a:schemeClr>
          </a:solidFill>
          <a:ln w="508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custDataLst>
              <p:tags r:id="rId3"/>
            </p:custDataLst>
          </p:nvPr>
        </p:nvSpPr>
        <p:spPr>
          <a:xfrm rot="18060000">
            <a:off x="10542743" y="515900"/>
            <a:ext cx="1377315" cy="1096010"/>
          </a:xfrm>
          <a:prstGeom prst="triangle">
            <a:avLst>
              <a:gd name="adj" fmla="val 23574"/>
            </a:avLst>
          </a:prstGeom>
          <a:noFill/>
          <a:ln w="50800" cmpd="sng">
            <a:solidFill>
              <a:schemeClr val="accent1">
                <a:alpha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4"/>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5"/>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
        <p:nvSpPr>
          <p:cNvPr id="9" name="等腰三角形 8"/>
          <p:cNvSpPr/>
          <p:nvPr>
            <p:custDataLst>
              <p:tags r:id="rId9"/>
            </p:custDataLst>
          </p:nvPr>
        </p:nvSpPr>
        <p:spPr>
          <a:xfrm rot="1620000">
            <a:off x="340757" y="5875274"/>
            <a:ext cx="541712" cy="427693"/>
          </a:xfrm>
          <a:prstGeom prst="triangle">
            <a:avLst>
              <a:gd name="adj" fmla="val 76973"/>
            </a:avLst>
          </a:prstGeom>
          <a:solidFill>
            <a:schemeClr val="accent1">
              <a:alpha val="10000"/>
            </a:schemeClr>
          </a:solidFill>
          <a:ln w="508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等腰三角形 9"/>
          <p:cNvSpPr/>
          <p:nvPr>
            <p:custDataLst>
              <p:tags r:id="rId10"/>
            </p:custDataLst>
          </p:nvPr>
        </p:nvSpPr>
        <p:spPr>
          <a:xfrm rot="18060000">
            <a:off x="10523550" y="-31419"/>
            <a:ext cx="1377315" cy="1096010"/>
          </a:xfrm>
          <a:prstGeom prst="triangle">
            <a:avLst>
              <a:gd name="adj" fmla="val 23574"/>
            </a:avLst>
          </a:prstGeom>
          <a:noFill/>
          <a:ln w="50800" cmpd="sng">
            <a:solidFill>
              <a:schemeClr val="accent1">
                <a:alpha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 name="等腰三角形 9"/>
          <p:cNvSpPr/>
          <p:nvPr>
            <p:custDataLst>
              <p:tags r:id="rId1"/>
            </p:custDataLst>
          </p:nvPr>
        </p:nvSpPr>
        <p:spPr>
          <a:xfrm rot="18060000">
            <a:off x="2477135" y="3091132"/>
            <a:ext cx="1377315" cy="1096010"/>
          </a:xfrm>
          <a:prstGeom prst="triangle">
            <a:avLst>
              <a:gd name="adj" fmla="val 23574"/>
            </a:avLst>
          </a:prstGeom>
          <a:noFill/>
          <a:ln w="50800" cmpd="sng">
            <a:solidFill>
              <a:schemeClr val="accent1">
                <a:alpha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custDataLst>
              <p:tags r:id="rId2"/>
            </p:custDataLst>
          </p:nvPr>
        </p:nvGrpSpPr>
        <p:grpSpPr>
          <a:xfrm>
            <a:off x="4926035" y="191367"/>
            <a:ext cx="2339931" cy="2869334"/>
            <a:chOff x="7734300" y="541020"/>
            <a:chExt cx="3856355" cy="4728845"/>
          </a:xfrm>
        </p:grpSpPr>
        <p:sp>
          <p:nvSpPr>
            <p:cNvPr id="7" name="等腰三角形 6"/>
            <p:cNvSpPr/>
            <p:nvPr>
              <p:custDataLst>
                <p:tags r:id="rId8"/>
              </p:custDataLst>
            </p:nvPr>
          </p:nvSpPr>
          <p:spPr>
            <a:xfrm rot="1740000">
              <a:off x="8046720" y="901700"/>
              <a:ext cx="3543935" cy="4368165"/>
            </a:xfrm>
            <a:prstGeom prst="triangle">
              <a:avLst>
                <a:gd name="adj" fmla="val 77406"/>
              </a:avLst>
            </a:prstGeom>
            <a:noFill/>
            <a:ln w="3175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custDataLst>
                <p:tags r:id="rId9"/>
              </p:custDataLst>
            </p:nvPr>
          </p:nvSpPr>
          <p:spPr>
            <a:xfrm rot="1740000">
              <a:off x="7734300" y="541020"/>
              <a:ext cx="3543935" cy="4368165"/>
            </a:xfrm>
            <a:prstGeom prst="triangle">
              <a:avLst>
                <a:gd name="adj" fmla="val 77406"/>
              </a:avLst>
            </a:prstGeom>
            <a:noFill/>
            <a:ln w="279400" cmpd="sng">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title" hasCustomPrompt="1"/>
            <p:custDataLst>
              <p:tags r:id="rId3"/>
            </p:custDataLst>
          </p:nvPr>
        </p:nvSpPr>
        <p:spPr>
          <a:xfrm>
            <a:off x="3564724" y="3581400"/>
            <a:ext cx="5062649" cy="852175"/>
          </a:xfrm>
        </p:spPr>
        <p:txBody>
          <a:bodyPr lIns="101600" tIns="38100" rIns="63500" bIns="38100" anchor="b" anchorCtr="0">
            <a:noAutofit/>
          </a:bodyPr>
          <a:lstStyle>
            <a:lvl1pPr algn="ctr">
              <a:defRPr sz="3600" u="none" strike="noStrike" kern="1200" cap="none" spc="300" normalizeH="0">
                <a:solidFill>
                  <a:schemeClr val="tx1"/>
                </a:solidFill>
                <a:uFillTx/>
                <a:latin typeface="微软雅黑" panose="020B0503020204020204" charset="-122"/>
                <a:ea typeface="微软雅黑" panose="020B0503020204020204" charset="-122"/>
              </a:defRPr>
            </a:lvl1pPr>
          </a:lstStyle>
          <a:p>
            <a:r>
              <a:rPr lang="zh-CN" altLang="en-US" dirty="0"/>
              <a:t>单击此处编辑标题</a:t>
            </a:r>
          </a:p>
        </p:txBody>
      </p:sp>
      <p:sp>
        <p:nvSpPr>
          <p:cNvPr id="3" name="文本占位符 2"/>
          <p:cNvSpPr>
            <a:spLocks noGrp="1"/>
          </p:cNvSpPr>
          <p:nvPr>
            <p:ph type="body" idx="1"/>
            <p:custDataLst>
              <p:tags r:id="rId4"/>
            </p:custDataLst>
          </p:nvPr>
        </p:nvSpPr>
        <p:spPr>
          <a:xfrm>
            <a:off x="3564719" y="4511675"/>
            <a:ext cx="5062649" cy="1520825"/>
          </a:xfrm>
        </p:spPr>
        <p:txBody>
          <a:bodyPr lIns="101600" tIns="38100" rIns="76200" bIns="38100">
            <a:noAutofit/>
          </a:bodyPr>
          <a:lstStyle>
            <a:lvl1pPr marL="0" indent="0" algn="ctr" eaLnBrk="1" fontAlgn="auto" latinLnBrk="0" hangingPunct="1">
              <a:buNone/>
              <a:defRPr kumimoji="0" lang="zh-CN" altLang="en-US" sz="2000" b="0" i="0" u="none" strike="noStrike" kern="1200" cap="none" spc="150" normalizeH="0" baseline="0" noProof="1">
                <a:solidFill>
                  <a:schemeClr val="tx1"/>
                </a:solidFill>
                <a:uFillTx/>
                <a:latin typeface="微软雅黑" panose="020B0503020204020204" charset="-122"/>
                <a:ea typeface="微软雅黑"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custDataLst>
              <p:tags r:id="rId5"/>
            </p:custDataLst>
          </p:nvPr>
        </p:nvSpPr>
        <p:spPr/>
        <p:txBody>
          <a:body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11"/>
            <p:custDataLst>
              <p:tags r:id="rId6"/>
            </p:custDataLst>
          </p:nvPr>
        </p:nvSpPr>
        <p:spPr/>
        <p:txBody>
          <a:bodyPr/>
          <a:lstStyle/>
          <a:p>
            <a:endParaRPr lang="zh-CN" altLang="en-US"/>
          </a:p>
        </p:txBody>
      </p:sp>
      <p:sp>
        <p:nvSpPr>
          <p:cNvPr id="6" name="灯片编号占位符 5"/>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p>
        </p:txBody>
      </p:sp>
      <p:sp>
        <p:nvSpPr>
          <p:cNvPr id="3" name="内容占位符 2"/>
          <p:cNvSpPr>
            <a:spLocks noGrp="1"/>
          </p:cNvSpPr>
          <p:nvPr>
            <p:ph sz="half" idx="1"/>
            <p:custDataLst>
              <p:tags r:id="rId2"/>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4" name="内容占位符 3"/>
          <p:cNvSpPr>
            <a:spLocks noGrp="1"/>
          </p:cNvSpPr>
          <p:nvPr>
            <p:ph sz="half" idx="2"/>
            <p:custDataLst>
              <p:tags r:id="rId3"/>
            </p:custDataLst>
          </p:nvPr>
        </p:nvSpPr>
        <p:spPr>
          <a:xfrm>
            <a:off x="6238877" y="952508"/>
            <a:ext cx="5283242" cy="5388907"/>
          </a:xfrm>
        </p:spPr>
        <p:txBody>
          <a:bodyPr>
            <a:noAutofit/>
          </a:bodyPr>
          <a:lstStyle>
            <a:lvl1pPr>
              <a:defRPr sz="1600">
                <a:latin typeface="微软雅黑" panose="020B0503020204020204" charset="-122"/>
                <a:ea typeface="微软雅黑" panose="020B0503020204020204" charset="-122"/>
              </a:defRPr>
            </a:lvl1pPr>
            <a:lvl2pPr>
              <a:defRPr sz="1600">
                <a:latin typeface="微软雅黑" panose="020B0503020204020204" charset="-122"/>
                <a:ea typeface="微软雅黑" panose="020B0503020204020204" charset="-122"/>
              </a:defRPr>
            </a:lvl2pPr>
            <a:lvl3pPr>
              <a:defRPr sz="1600">
                <a:latin typeface="微软雅黑" panose="020B0503020204020204" charset="-122"/>
                <a:ea typeface="微软雅黑" panose="020B0503020204020204" charset="-122"/>
              </a:defRPr>
            </a:lvl3pPr>
            <a:lvl4pPr>
              <a:defRPr sz="1600">
                <a:latin typeface="微软雅黑" panose="020B0503020204020204" charset="-122"/>
                <a:ea typeface="微软雅黑" panose="020B0503020204020204" charset="-122"/>
              </a:defRPr>
            </a:lvl4pPr>
            <a:lvl5pPr>
              <a:defRPr sz="1600">
                <a:latin typeface="微软雅黑" panose="020B0503020204020204" charset="-122"/>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2019/1/2</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2019/1/2</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2019/1/2</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2019/1/2</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p>
        </p:txBody>
      </p:sp>
      <p:sp>
        <p:nvSpPr>
          <p:cNvPr id="3" name="图片占位符 2"/>
          <p:cNvSpPr>
            <a:spLocks noGrp="1"/>
          </p:cNvSpPr>
          <p:nvPr>
            <p:ph type="pic" idx="1"/>
            <p:custDataLst>
              <p:tags r:id="rId2"/>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t>2019/1/2</a:t>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p>
        </p:txBody>
      </p:sp>
      <p:sp>
        <p:nvSpPr>
          <p:cNvPr id="3" name="竖排文字占位符 2"/>
          <p:cNvSpPr>
            <a:spLocks noGrp="1"/>
          </p:cNvSpPr>
          <p:nvPr>
            <p:ph type="body" orient="vert" idx="1"/>
            <p:custDataLst>
              <p:tags r:id="rId2"/>
            </p:custDataLst>
          </p:nvPr>
        </p:nvSpPr>
        <p:spPr>
          <a:xfrm>
            <a:off x="669925" y="952500"/>
            <a:ext cx="9828101" cy="5388907"/>
          </a:xfrm>
        </p:spPr>
        <p:txBody>
          <a:bodyPr vert="eaVert"/>
          <a:lstStyle>
            <a:lvl1pPr indent="0" eaLnBrk="1" fontAlgn="auto" latinLnBrk="0" hangingPunct="1">
              <a:defRPr>
                <a:latin typeface="微软雅黑" panose="020B0503020204020204" charset="-122"/>
                <a:ea typeface="微软雅黑" panose="020B0503020204020204" charset="-122"/>
              </a:defRPr>
            </a:lvl1pPr>
            <a:lvl2pPr indent="0" eaLnBrk="1" fontAlgn="auto" latinLnBrk="0" hangingPunct="1">
              <a:defRPr>
                <a:latin typeface="微软雅黑" panose="020B0503020204020204" charset="-122"/>
                <a:ea typeface="微软雅黑" panose="020B0503020204020204" charset="-122"/>
              </a:defRPr>
            </a:lvl2pPr>
            <a:lvl3pPr indent="0" eaLnBrk="1" fontAlgn="auto" latinLnBrk="0" hangingPunct="1">
              <a:defRPr>
                <a:latin typeface="微软雅黑" panose="020B0503020204020204" charset="-122"/>
                <a:ea typeface="微软雅黑" panose="020B0503020204020204" charset="-122"/>
              </a:defRPr>
            </a:lvl3pPr>
            <a:lvl4pPr indent="0" eaLnBrk="1" fontAlgn="auto" latinLnBrk="0" hangingPunct="1">
              <a:defRPr>
                <a:latin typeface="微软雅黑" panose="020B0503020204020204" charset="-122"/>
                <a:ea typeface="微软雅黑" panose="020B0503020204020204" charset="-122"/>
              </a:defRPr>
            </a:lvl4pPr>
            <a:lvl5pPr indent="0" eaLnBrk="1" fontAlgn="auto" latinLnBrk="0" hangingPunct="1">
              <a:defRPr>
                <a:latin typeface="微软雅黑" panose="020B0503020204020204" charset="-122"/>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2019/1/2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2019/1/2</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69930" y="952508"/>
            <a:ext cx="10852237" cy="5388907"/>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15" name="等腰三角形 14"/>
          <p:cNvSpPr/>
          <p:nvPr>
            <p:custDataLst>
              <p:tags r:id="rId1"/>
            </p:custDataLst>
          </p:nvPr>
        </p:nvSpPr>
        <p:spPr>
          <a:xfrm rot="19860000" flipH="1">
            <a:off x="524274" y="68701"/>
            <a:ext cx="3543935" cy="4368165"/>
          </a:xfrm>
          <a:prstGeom prst="triangle">
            <a:avLst>
              <a:gd name="adj" fmla="val 77406"/>
            </a:avLst>
          </a:prstGeom>
          <a:noFill/>
          <a:ln w="3175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15"/>
          <p:cNvSpPr/>
          <p:nvPr>
            <p:custDataLst>
              <p:tags r:id="rId2"/>
            </p:custDataLst>
          </p:nvPr>
        </p:nvSpPr>
        <p:spPr>
          <a:xfrm rot="19980000" flipH="1">
            <a:off x="10808970" y="5480160"/>
            <a:ext cx="1430020" cy="1129030"/>
          </a:xfrm>
          <a:prstGeom prst="triangle">
            <a:avLst>
              <a:gd name="adj" fmla="val 76973"/>
            </a:avLst>
          </a:prstGeom>
          <a:solidFill>
            <a:schemeClr val="accent1">
              <a:alpha val="10000"/>
            </a:schemeClr>
          </a:solidFill>
          <a:ln w="508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16"/>
          <p:cNvSpPr/>
          <p:nvPr>
            <p:custDataLst>
              <p:tags r:id="rId3"/>
            </p:custDataLst>
          </p:nvPr>
        </p:nvSpPr>
        <p:spPr>
          <a:xfrm rot="3540000" flipH="1">
            <a:off x="6350000" y="62865"/>
            <a:ext cx="1377315" cy="1096010"/>
          </a:xfrm>
          <a:prstGeom prst="triangle">
            <a:avLst>
              <a:gd name="adj" fmla="val 23574"/>
            </a:avLst>
          </a:prstGeom>
          <a:noFill/>
          <a:ln w="50800" cmpd="sng">
            <a:solidFill>
              <a:schemeClr val="accent1">
                <a:alpha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p:nvPr>
            <p:custDataLst>
              <p:tags r:id="rId4"/>
            </p:custDataLst>
          </p:nvPr>
        </p:nvSpPr>
        <p:spPr>
          <a:xfrm rot="19860000" flipH="1">
            <a:off x="836694" y="-291979"/>
            <a:ext cx="3543935" cy="4368165"/>
          </a:xfrm>
          <a:prstGeom prst="triangle">
            <a:avLst>
              <a:gd name="adj" fmla="val 77406"/>
            </a:avLst>
          </a:prstGeom>
          <a:noFill/>
          <a:ln w="279400" cmpd="sng">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5"/>
            </p:custDataLst>
          </p:nvPr>
        </p:nvSpPr>
        <p:spPr>
          <a:xfrm>
            <a:off x="5474375" y="2247742"/>
            <a:ext cx="6125805" cy="144811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8800" b="1" i="0" u="none" strike="noStrike" kern="1200" cap="none" spc="6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dirty="0">
                <a:sym typeface="+mn-ea"/>
              </a:rPr>
              <a:t>编辑标题</a:t>
            </a:r>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t>2019/1/2</a:t>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39" name="任意多边形: 形状 38"/>
          <p:cNvSpPr/>
          <p:nvPr>
            <p:custDataLst>
              <p:tags r:id="rId1"/>
            </p:custDataLst>
          </p:nvPr>
        </p:nvSpPr>
        <p:spPr>
          <a:xfrm rot="20640000">
            <a:off x="6236362" y="-169584"/>
            <a:ext cx="5113655" cy="5863408"/>
          </a:xfrm>
          <a:custGeom>
            <a:avLst/>
            <a:gdLst>
              <a:gd name="connsiteX0" fmla="*/ 2353606 w 5113655"/>
              <a:gd name="connsiteY0" fmla="*/ 0 h 5863408"/>
              <a:gd name="connsiteX1" fmla="*/ 2812917 w 5113655"/>
              <a:gd name="connsiteY1" fmla="*/ 131705 h 5863408"/>
              <a:gd name="connsiteX2" fmla="*/ 5113655 w 5113655"/>
              <a:gd name="connsiteY2" fmla="*/ 5863408 h 5863408"/>
              <a:gd name="connsiteX3" fmla="*/ 0 w 5113655"/>
              <a:gd name="connsiteY3" fmla="*/ 5863408 h 5863408"/>
            </a:gdLst>
            <a:ahLst/>
            <a:cxnLst>
              <a:cxn ang="0">
                <a:pos x="connsiteX0" y="connsiteY0"/>
              </a:cxn>
              <a:cxn ang="0">
                <a:pos x="connsiteX1" y="connsiteY1"/>
              </a:cxn>
              <a:cxn ang="0">
                <a:pos x="connsiteX2" y="connsiteY2"/>
              </a:cxn>
              <a:cxn ang="0">
                <a:pos x="connsiteX3" y="connsiteY3"/>
              </a:cxn>
            </a:cxnLst>
            <a:rect l="l" t="t" r="r" b="b"/>
            <a:pathLst>
              <a:path w="5113655" h="5863408">
                <a:moveTo>
                  <a:pt x="2353606" y="0"/>
                </a:moveTo>
                <a:lnTo>
                  <a:pt x="2812917" y="131705"/>
                </a:lnTo>
                <a:lnTo>
                  <a:pt x="5113655" y="5863408"/>
                </a:lnTo>
                <a:lnTo>
                  <a:pt x="0" y="5863408"/>
                </a:lnTo>
                <a:close/>
              </a:path>
            </a:pathLst>
          </a:custGeom>
          <a:noFill/>
          <a:ln w="12700" cmpd="sng">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52" name="任意多边形: 形状 51"/>
          <p:cNvSpPr/>
          <p:nvPr>
            <p:custDataLst>
              <p:tags r:id="rId2"/>
            </p:custDataLst>
          </p:nvPr>
        </p:nvSpPr>
        <p:spPr>
          <a:xfrm rot="20640000">
            <a:off x="6370240" y="-160812"/>
            <a:ext cx="5113655" cy="5959515"/>
          </a:xfrm>
          <a:custGeom>
            <a:avLst/>
            <a:gdLst>
              <a:gd name="connsiteX0" fmla="*/ 2392183 w 5113655"/>
              <a:gd name="connsiteY0" fmla="*/ 0 h 5959515"/>
              <a:gd name="connsiteX1" fmla="*/ 2764304 w 5113655"/>
              <a:gd name="connsiteY1" fmla="*/ 106704 h 5959515"/>
              <a:gd name="connsiteX2" fmla="*/ 5113655 w 5113655"/>
              <a:gd name="connsiteY2" fmla="*/ 5959515 h 5959515"/>
              <a:gd name="connsiteX3" fmla="*/ 0 w 5113655"/>
              <a:gd name="connsiteY3" fmla="*/ 5959515 h 5959515"/>
            </a:gdLst>
            <a:ahLst/>
            <a:cxnLst>
              <a:cxn ang="0">
                <a:pos x="connsiteX0" y="connsiteY0"/>
              </a:cxn>
              <a:cxn ang="0">
                <a:pos x="connsiteX1" y="connsiteY1"/>
              </a:cxn>
              <a:cxn ang="0">
                <a:pos x="connsiteX2" y="connsiteY2"/>
              </a:cxn>
              <a:cxn ang="0">
                <a:pos x="connsiteX3" y="connsiteY3"/>
              </a:cxn>
            </a:cxnLst>
            <a:rect l="l" t="t" r="r" b="b"/>
            <a:pathLst>
              <a:path w="5113655" h="5959515">
                <a:moveTo>
                  <a:pt x="2392183" y="0"/>
                </a:moveTo>
                <a:lnTo>
                  <a:pt x="2764304" y="106704"/>
                </a:lnTo>
                <a:lnTo>
                  <a:pt x="5113655" y="5959515"/>
                </a:lnTo>
                <a:lnTo>
                  <a:pt x="0" y="5959515"/>
                </a:lnTo>
                <a:close/>
              </a:path>
            </a:pathLst>
          </a:custGeom>
          <a:noFill/>
          <a:ln w="12700" cmpd="sng">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50" name="任意多边形: 形状 49"/>
          <p:cNvSpPr/>
          <p:nvPr>
            <p:custDataLst>
              <p:tags r:id="rId3"/>
            </p:custDataLst>
          </p:nvPr>
        </p:nvSpPr>
        <p:spPr>
          <a:xfrm rot="20640000">
            <a:off x="6505846" y="-139737"/>
            <a:ext cx="5024379" cy="6055622"/>
          </a:xfrm>
          <a:custGeom>
            <a:avLst/>
            <a:gdLst>
              <a:gd name="connsiteX0" fmla="*/ 2430761 w 5024379"/>
              <a:gd name="connsiteY0" fmla="*/ 0 h 6055622"/>
              <a:gd name="connsiteX1" fmla="*/ 2715691 w 5024379"/>
              <a:gd name="connsiteY1" fmla="*/ 81703 h 6055622"/>
              <a:gd name="connsiteX2" fmla="*/ 5024379 w 5024379"/>
              <a:gd name="connsiteY2" fmla="*/ 5833213 h 6055622"/>
              <a:gd name="connsiteX3" fmla="*/ 4960604 w 5024379"/>
              <a:gd name="connsiteY3" fmla="*/ 6055622 h 6055622"/>
              <a:gd name="connsiteX4" fmla="*/ 0 w 5024379"/>
              <a:gd name="connsiteY4" fmla="*/ 6055622 h 6055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24379" h="6055622">
                <a:moveTo>
                  <a:pt x="2430761" y="0"/>
                </a:moveTo>
                <a:lnTo>
                  <a:pt x="2715691" y="81703"/>
                </a:lnTo>
                <a:lnTo>
                  <a:pt x="5024379" y="5833213"/>
                </a:lnTo>
                <a:lnTo>
                  <a:pt x="4960604" y="6055622"/>
                </a:lnTo>
                <a:lnTo>
                  <a:pt x="0" y="6055622"/>
                </a:lnTo>
                <a:close/>
              </a:path>
            </a:pathLst>
          </a:custGeom>
          <a:noFill/>
          <a:ln w="12700" cmpd="sng">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48" name="任意多边形: 形状 47"/>
          <p:cNvSpPr/>
          <p:nvPr>
            <p:custDataLst>
              <p:tags r:id="rId4"/>
            </p:custDataLst>
          </p:nvPr>
        </p:nvSpPr>
        <p:spPr>
          <a:xfrm rot="20640000">
            <a:off x="6641455" y="-118660"/>
            <a:ext cx="4935101" cy="6151728"/>
          </a:xfrm>
          <a:custGeom>
            <a:avLst/>
            <a:gdLst>
              <a:gd name="connsiteX0" fmla="*/ 2667077 w 4935101"/>
              <a:gd name="connsiteY0" fmla="*/ 56700 h 6151728"/>
              <a:gd name="connsiteX1" fmla="*/ 4935101 w 4935101"/>
              <a:gd name="connsiteY1" fmla="*/ 5706906 h 6151728"/>
              <a:gd name="connsiteX2" fmla="*/ 4807550 w 4935101"/>
              <a:gd name="connsiteY2" fmla="*/ 6151728 h 6151728"/>
              <a:gd name="connsiteX3" fmla="*/ 0 w 4935101"/>
              <a:gd name="connsiteY3" fmla="*/ 6151728 h 6151728"/>
              <a:gd name="connsiteX4" fmla="*/ 2469339 w 4935101"/>
              <a:gd name="connsiteY4" fmla="*/ 0 h 6151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5101" h="6151728">
                <a:moveTo>
                  <a:pt x="2667077" y="56700"/>
                </a:moveTo>
                <a:lnTo>
                  <a:pt x="4935101" y="5706906"/>
                </a:lnTo>
                <a:lnTo>
                  <a:pt x="4807550" y="6151728"/>
                </a:lnTo>
                <a:lnTo>
                  <a:pt x="0" y="6151728"/>
                </a:lnTo>
                <a:lnTo>
                  <a:pt x="2469339" y="0"/>
                </a:lnTo>
                <a:close/>
              </a:path>
            </a:pathLst>
          </a:custGeom>
          <a:noFill/>
          <a:ln w="12700" cmpd="sng">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46" name="任意多边形: 形状 45"/>
          <p:cNvSpPr/>
          <p:nvPr>
            <p:custDataLst>
              <p:tags r:id="rId5"/>
            </p:custDataLst>
          </p:nvPr>
        </p:nvSpPr>
        <p:spPr>
          <a:xfrm rot="20640000">
            <a:off x="6777063" y="-97585"/>
            <a:ext cx="4845824" cy="6247836"/>
          </a:xfrm>
          <a:custGeom>
            <a:avLst/>
            <a:gdLst>
              <a:gd name="connsiteX0" fmla="*/ 2507917 w 4845824"/>
              <a:gd name="connsiteY0" fmla="*/ 0 h 6247836"/>
              <a:gd name="connsiteX1" fmla="*/ 2618463 w 4845824"/>
              <a:gd name="connsiteY1" fmla="*/ 31699 h 6247836"/>
              <a:gd name="connsiteX2" fmla="*/ 4845824 w 4845824"/>
              <a:gd name="connsiteY2" fmla="*/ 5580603 h 6247836"/>
              <a:gd name="connsiteX3" fmla="*/ 4654498 w 4845824"/>
              <a:gd name="connsiteY3" fmla="*/ 6247836 h 6247836"/>
              <a:gd name="connsiteX4" fmla="*/ 0 w 4845824"/>
              <a:gd name="connsiteY4" fmla="*/ 6247836 h 6247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5824" h="6247836">
                <a:moveTo>
                  <a:pt x="2507917" y="0"/>
                </a:moveTo>
                <a:lnTo>
                  <a:pt x="2618463" y="31699"/>
                </a:lnTo>
                <a:lnTo>
                  <a:pt x="4845824" y="5580603"/>
                </a:lnTo>
                <a:lnTo>
                  <a:pt x="4654498" y="6247836"/>
                </a:lnTo>
                <a:lnTo>
                  <a:pt x="0" y="6247836"/>
                </a:lnTo>
                <a:close/>
              </a:path>
            </a:pathLst>
          </a:custGeom>
          <a:noFill/>
          <a:ln w="12700" cmpd="sng">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44" name="任意多边形: 形状 43"/>
          <p:cNvSpPr/>
          <p:nvPr>
            <p:custDataLst>
              <p:tags r:id="rId6"/>
            </p:custDataLst>
          </p:nvPr>
        </p:nvSpPr>
        <p:spPr>
          <a:xfrm rot="20640000">
            <a:off x="6912671" y="-76508"/>
            <a:ext cx="4756546" cy="6343942"/>
          </a:xfrm>
          <a:custGeom>
            <a:avLst/>
            <a:gdLst>
              <a:gd name="connsiteX0" fmla="*/ 2546495 w 4756546"/>
              <a:gd name="connsiteY0" fmla="*/ 0 h 6343942"/>
              <a:gd name="connsiteX1" fmla="*/ 2569849 w 4756546"/>
              <a:gd name="connsiteY1" fmla="*/ 6697 h 6343942"/>
              <a:gd name="connsiteX2" fmla="*/ 4756546 w 4756546"/>
              <a:gd name="connsiteY2" fmla="*/ 5454296 h 6343942"/>
              <a:gd name="connsiteX3" fmla="*/ 4501445 w 4756546"/>
              <a:gd name="connsiteY3" fmla="*/ 6343942 h 6343942"/>
              <a:gd name="connsiteX4" fmla="*/ 0 w 4756546"/>
              <a:gd name="connsiteY4" fmla="*/ 6343942 h 6343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6546" h="6343942">
                <a:moveTo>
                  <a:pt x="2546495" y="0"/>
                </a:moveTo>
                <a:lnTo>
                  <a:pt x="2569849" y="6697"/>
                </a:lnTo>
                <a:lnTo>
                  <a:pt x="4756546" y="5454296"/>
                </a:lnTo>
                <a:lnTo>
                  <a:pt x="4501445" y="6343942"/>
                </a:lnTo>
                <a:lnTo>
                  <a:pt x="0" y="6343942"/>
                </a:lnTo>
                <a:close/>
              </a:path>
            </a:pathLst>
          </a:custGeom>
          <a:noFill/>
          <a:ln w="12700" cmpd="sng">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42" name="任意多边形: 形状 41"/>
          <p:cNvSpPr/>
          <p:nvPr>
            <p:custDataLst>
              <p:tags r:id="rId7"/>
            </p:custDataLst>
          </p:nvPr>
        </p:nvSpPr>
        <p:spPr>
          <a:xfrm rot="20640000">
            <a:off x="7081054" y="10325"/>
            <a:ext cx="4638306" cy="6331057"/>
          </a:xfrm>
          <a:custGeom>
            <a:avLst/>
            <a:gdLst>
              <a:gd name="connsiteX0" fmla="*/ 2556828 w 4667269"/>
              <a:gd name="connsiteY0" fmla="*/ 0 h 6369685"/>
              <a:gd name="connsiteX1" fmla="*/ 4667269 w 4667269"/>
              <a:gd name="connsiteY1" fmla="*/ 5257628 h 6369685"/>
              <a:gd name="connsiteX2" fmla="*/ 4348392 w 4667269"/>
              <a:gd name="connsiteY2" fmla="*/ 6369685 h 6369685"/>
              <a:gd name="connsiteX3" fmla="*/ 0 w 4667269"/>
              <a:gd name="connsiteY3" fmla="*/ 6369685 h 6369685"/>
            </a:gdLst>
            <a:ahLst/>
            <a:cxnLst>
              <a:cxn ang="0">
                <a:pos x="connsiteX0" y="connsiteY0"/>
              </a:cxn>
              <a:cxn ang="0">
                <a:pos x="connsiteX1" y="connsiteY1"/>
              </a:cxn>
              <a:cxn ang="0">
                <a:pos x="connsiteX2" y="connsiteY2"/>
              </a:cxn>
              <a:cxn ang="0">
                <a:pos x="connsiteX3" y="connsiteY3"/>
              </a:cxn>
            </a:cxnLst>
            <a:rect l="l" t="t" r="r" b="b"/>
            <a:pathLst>
              <a:path w="4667269" h="6369685">
                <a:moveTo>
                  <a:pt x="2556828" y="0"/>
                </a:moveTo>
                <a:lnTo>
                  <a:pt x="4667269" y="5257628"/>
                </a:lnTo>
                <a:lnTo>
                  <a:pt x="4348392" y="6369685"/>
                </a:lnTo>
                <a:lnTo>
                  <a:pt x="0" y="6369685"/>
                </a:lnTo>
                <a:close/>
              </a:path>
            </a:pathLst>
          </a:custGeom>
          <a:noFill/>
          <a:ln w="12700" cmpd="sng">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53" name="任意多边形: 形状 52"/>
          <p:cNvSpPr/>
          <p:nvPr>
            <p:custDataLst>
              <p:tags r:id="rId8"/>
            </p:custDataLst>
          </p:nvPr>
        </p:nvSpPr>
        <p:spPr>
          <a:xfrm rot="20640000">
            <a:off x="7255987" y="121982"/>
            <a:ext cx="4527862" cy="6369685"/>
          </a:xfrm>
          <a:custGeom>
            <a:avLst/>
            <a:gdLst>
              <a:gd name="connsiteX0" fmla="*/ 2506699 w 4527862"/>
              <a:gd name="connsiteY0" fmla="*/ 0 h 6369685"/>
              <a:gd name="connsiteX1" fmla="*/ 4527862 w 4527862"/>
              <a:gd name="connsiteY1" fmla="*/ 5035216 h 6369685"/>
              <a:gd name="connsiteX2" fmla="*/ 4145210 w 4527862"/>
              <a:gd name="connsiteY2" fmla="*/ 6369685 h 6369685"/>
              <a:gd name="connsiteX3" fmla="*/ 435518 w 4527862"/>
              <a:gd name="connsiteY3" fmla="*/ 6369685 h 6369685"/>
              <a:gd name="connsiteX4" fmla="*/ 0 w 4527862"/>
              <a:gd name="connsiteY4" fmla="*/ 6244802 h 6369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27862" h="6369685">
                <a:moveTo>
                  <a:pt x="2506699" y="0"/>
                </a:moveTo>
                <a:lnTo>
                  <a:pt x="4527862" y="5035216"/>
                </a:lnTo>
                <a:lnTo>
                  <a:pt x="4145210" y="6369685"/>
                </a:lnTo>
                <a:lnTo>
                  <a:pt x="435518" y="6369685"/>
                </a:lnTo>
                <a:lnTo>
                  <a:pt x="0" y="6244802"/>
                </a:lnTo>
                <a:close/>
              </a:path>
            </a:pathLst>
          </a:custGeom>
          <a:noFill/>
          <a:ln w="12700" cmpd="sng">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cxnSp>
        <p:nvCxnSpPr>
          <p:cNvPr id="19" name="Straight Connector 27" descr="e7d195523061f1c021b92b3d25e54ab5e788c0576048880950C3AFFA1066A7153250F1349197BA8C5246BA9D557EC0274B8DA272D2431748978789E76D2CD7D1F11E7447C1D163F5D9CA1CD35DC7B6F04BDF10FCA079404A17D809A116C431542B71D0146EA2417CC1B5B60E34EF5BA323605C8F047A812E09D6A157312822A7BA14D010B8EC354166D81A394E001D9F"/>
          <p:cNvCxnSpPr/>
          <p:nvPr>
            <p:custDataLst>
              <p:tags r:id="rId9"/>
            </p:custDataLst>
          </p:nvPr>
        </p:nvCxnSpPr>
        <p:spPr>
          <a:xfrm rot="16200000">
            <a:off x="1407031" y="2814716"/>
            <a:ext cx="0" cy="653381"/>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等腰三角形 20"/>
          <p:cNvSpPr/>
          <p:nvPr>
            <p:custDataLst>
              <p:tags r:id="rId10"/>
            </p:custDataLst>
          </p:nvPr>
        </p:nvSpPr>
        <p:spPr>
          <a:xfrm rot="1740000">
            <a:off x="8046720" y="901700"/>
            <a:ext cx="3543935" cy="4368165"/>
          </a:xfrm>
          <a:prstGeom prst="triangle">
            <a:avLst>
              <a:gd name="adj" fmla="val 77406"/>
            </a:avLst>
          </a:prstGeom>
          <a:noFill/>
          <a:ln w="3175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22" name="等腰三角形 21"/>
          <p:cNvSpPr/>
          <p:nvPr>
            <p:custDataLst>
              <p:tags r:id="rId11"/>
            </p:custDataLst>
          </p:nvPr>
        </p:nvSpPr>
        <p:spPr>
          <a:xfrm rot="1620000">
            <a:off x="594360" y="5480160"/>
            <a:ext cx="1430020" cy="1129030"/>
          </a:xfrm>
          <a:prstGeom prst="triangle">
            <a:avLst>
              <a:gd name="adj" fmla="val 76973"/>
            </a:avLst>
          </a:prstGeom>
          <a:solidFill>
            <a:schemeClr val="accent1">
              <a:alpha val="10000"/>
            </a:schemeClr>
          </a:solidFill>
          <a:ln w="508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23" name="等腰三角形 22"/>
          <p:cNvSpPr/>
          <p:nvPr>
            <p:custDataLst>
              <p:tags r:id="rId12"/>
            </p:custDataLst>
          </p:nvPr>
        </p:nvSpPr>
        <p:spPr>
          <a:xfrm rot="18060000">
            <a:off x="5106035" y="62865"/>
            <a:ext cx="1377315" cy="1096010"/>
          </a:xfrm>
          <a:prstGeom prst="triangle">
            <a:avLst>
              <a:gd name="adj" fmla="val 23574"/>
            </a:avLst>
          </a:prstGeom>
          <a:noFill/>
          <a:ln w="50800" cmpd="sng">
            <a:solidFill>
              <a:schemeClr val="accent1">
                <a:alpha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2" name="标题 1"/>
          <p:cNvSpPr>
            <a:spLocks noGrp="1"/>
          </p:cNvSpPr>
          <p:nvPr>
            <p:ph type="ctrTitle" hasCustomPrompt="1"/>
            <p:custDataLst>
              <p:tags r:id="rId13"/>
            </p:custDataLst>
          </p:nvPr>
        </p:nvSpPr>
        <p:spPr>
          <a:xfrm>
            <a:off x="977180" y="1848397"/>
            <a:ext cx="5641929" cy="998210"/>
          </a:xfrm>
        </p:spPr>
        <p:txBody>
          <a:bodyPr anchor="b">
            <a:noAutofit/>
          </a:bodyPr>
          <a:lstStyle>
            <a:lvl1pPr algn="l">
              <a:defRPr sz="4400" spc="600">
                <a:solidFill>
                  <a:schemeClr val="tx1">
                    <a:lumMod val="85000"/>
                    <a:lumOff val="15000"/>
                  </a:schemeClr>
                </a:solidFill>
              </a:defRPr>
            </a:lvl1pPr>
          </a:lstStyle>
          <a:p>
            <a:r>
              <a:rPr lang="zh-CN" altLang="en-US" dirty="0"/>
              <a:t>单击此处编辑标题</a:t>
            </a:r>
          </a:p>
        </p:txBody>
      </p:sp>
      <p:sp>
        <p:nvSpPr>
          <p:cNvPr id="16" name="日期占位符 15"/>
          <p:cNvSpPr>
            <a:spLocks noGrp="1"/>
          </p:cNvSpPr>
          <p:nvPr>
            <p:ph type="dt" sz="half" idx="10"/>
            <p:custDataLst>
              <p:tags r:id="rId14"/>
            </p:custDataLst>
          </p:nvPr>
        </p:nvSpPr>
        <p:spPr/>
        <p:txBody>
          <a:bodyPr/>
          <a:lstStyle/>
          <a:p>
            <a:fld id="{760FBDFE-C587-4B4C-A407-44438C67B59E}" type="datetimeFigureOut">
              <a:rPr lang="zh-CN" altLang="en-US" smtClean="0"/>
              <a:t>2019/1/2</a:t>
            </a:fld>
            <a:endParaRPr lang="zh-CN" altLang="en-US"/>
          </a:p>
        </p:txBody>
      </p:sp>
      <p:sp>
        <p:nvSpPr>
          <p:cNvPr id="17" name="页脚占位符 16"/>
          <p:cNvSpPr>
            <a:spLocks noGrp="1"/>
          </p:cNvSpPr>
          <p:nvPr>
            <p:ph type="ftr" sz="quarter" idx="11"/>
            <p:custDataLst>
              <p:tags r:id="rId15"/>
            </p:custDataLst>
          </p:nvPr>
        </p:nvSpPr>
        <p:spPr/>
        <p:txBody>
          <a:bodyPr/>
          <a:lstStyle/>
          <a:p>
            <a:endParaRPr lang="zh-CN" altLang="en-US" dirty="0"/>
          </a:p>
        </p:txBody>
      </p:sp>
      <p:sp>
        <p:nvSpPr>
          <p:cNvPr id="18" name="灯片编号占位符 17"/>
          <p:cNvSpPr>
            <a:spLocks noGrp="1"/>
          </p:cNvSpPr>
          <p:nvPr>
            <p:ph type="sldNum" sz="quarter" idx="12"/>
            <p:custDataLst>
              <p:tags r:id="rId16"/>
            </p:custDataLst>
          </p:nvPr>
        </p:nvSpPr>
        <p:spPr/>
        <p:txBody>
          <a:bodyPr/>
          <a:lstStyle/>
          <a:p>
            <a:fld id="{49AE70B2-8BF9-45C0-BB95-33D1B9D3A854}" type="slidenum">
              <a:rPr lang="zh-CN" altLang="en-US" smtClean="0"/>
              <a:t>‹#›</a:t>
            </a:fld>
            <a:endParaRPr lang="zh-CN" altLang="en-US" dirty="0"/>
          </a:p>
        </p:txBody>
      </p:sp>
      <p:sp>
        <p:nvSpPr>
          <p:cNvPr id="5" name="文本占位符 4"/>
          <p:cNvSpPr>
            <a:spLocks noGrp="1"/>
          </p:cNvSpPr>
          <p:nvPr>
            <p:ph type="body" sz="quarter" idx="13" hasCustomPrompt="1"/>
            <p:custDataLst>
              <p:tags r:id="rId17"/>
            </p:custDataLst>
          </p:nvPr>
        </p:nvSpPr>
        <p:spPr>
          <a:xfrm>
            <a:off x="1081088" y="3777232"/>
            <a:ext cx="2700000" cy="432000"/>
          </a:xfrm>
        </p:spPr>
        <p:txBody>
          <a:bodyPr anchor="ctr">
            <a:normAutofit/>
          </a:bodyPr>
          <a:lstStyle>
            <a:lvl1pPr marL="0" indent="0">
              <a:buNone/>
              <a:defRPr sz="1800">
                <a:solidFill>
                  <a:schemeClr val="bg1">
                    <a:lumMod val="50000"/>
                  </a:schemeClr>
                </a:solidFill>
              </a:defRPr>
            </a:lvl1pPr>
            <a:lvl2pPr marL="457200" indent="0">
              <a:buNone/>
              <a:defRPr/>
            </a:lvl2pPr>
          </a:lstStyle>
          <a:p>
            <a:pPr lvl="0"/>
            <a:r>
              <a:rPr lang="zh-CN" altLang="en-US" dirty="0"/>
              <a:t>编辑文本</a:t>
            </a:r>
          </a:p>
        </p:txBody>
      </p:sp>
      <p:sp>
        <p:nvSpPr>
          <p:cNvPr id="20" name="等腰三角形 19"/>
          <p:cNvSpPr/>
          <p:nvPr>
            <p:custDataLst>
              <p:tags r:id="rId18"/>
            </p:custDataLst>
          </p:nvPr>
        </p:nvSpPr>
        <p:spPr>
          <a:xfrm rot="1740000">
            <a:off x="7734300" y="541020"/>
            <a:ext cx="3543935" cy="4368165"/>
          </a:xfrm>
          <a:prstGeom prst="triangle">
            <a:avLst>
              <a:gd name="adj" fmla="val 77406"/>
            </a:avLst>
          </a:prstGeom>
          <a:noFill/>
          <a:ln w="279400" cmpd="sng">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1" name="等腰三角形 10"/>
          <p:cNvSpPr/>
          <p:nvPr>
            <p:custDataLst>
              <p:tags r:id="rId1"/>
            </p:custDataLst>
          </p:nvPr>
        </p:nvSpPr>
        <p:spPr>
          <a:xfrm rot="19860000" flipH="1">
            <a:off x="285787" y="-80820"/>
            <a:ext cx="552379" cy="680849"/>
          </a:xfrm>
          <a:prstGeom prst="triangle">
            <a:avLst>
              <a:gd name="adj" fmla="val 77406"/>
            </a:avLst>
          </a:prstGeom>
          <a:noFill/>
          <a:ln w="28575" cmpd="sng">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7" name="等腰三角形 6"/>
          <p:cNvSpPr/>
          <p:nvPr>
            <p:custDataLst>
              <p:tags r:id="rId2"/>
            </p:custDataLst>
          </p:nvPr>
        </p:nvSpPr>
        <p:spPr>
          <a:xfrm rot="1620000">
            <a:off x="203748" y="5691645"/>
            <a:ext cx="541712" cy="427693"/>
          </a:xfrm>
          <a:prstGeom prst="triangle">
            <a:avLst>
              <a:gd name="adj" fmla="val 76973"/>
            </a:avLst>
          </a:prstGeom>
          <a:solidFill>
            <a:schemeClr val="accent1">
              <a:alpha val="10000"/>
            </a:schemeClr>
          </a:solidFill>
          <a:ln w="508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8" name="等腰三角形 7"/>
          <p:cNvSpPr/>
          <p:nvPr>
            <p:custDataLst>
              <p:tags r:id="rId3"/>
            </p:custDataLst>
          </p:nvPr>
        </p:nvSpPr>
        <p:spPr>
          <a:xfrm rot="18060000">
            <a:off x="10542743" y="515900"/>
            <a:ext cx="1377315" cy="1096010"/>
          </a:xfrm>
          <a:prstGeom prst="triangle">
            <a:avLst>
              <a:gd name="adj" fmla="val 23574"/>
            </a:avLst>
          </a:prstGeom>
          <a:noFill/>
          <a:ln w="50800" cmpd="sng">
            <a:solidFill>
              <a:schemeClr val="accent1">
                <a:alpha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2" name="标题 1"/>
          <p:cNvSpPr>
            <a:spLocks noGrp="1"/>
          </p:cNvSpPr>
          <p:nvPr>
            <p:ph type="title"/>
            <p:custDataLst>
              <p:tags r:id="rId4"/>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dirty="0">
                <a:sym typeface="+mn-ea"/>
              </a:rPr>
              <a:t>单击此处编辑母版标题样式</a:t>
            </a:r>
          </a:p>
        </p:txBody>
      </p:sp>
      <p:sp>
        <p:nvSpPr>
          <p:cNvPr id="3" name="内容占位符 2"/>
          <p:cNvSpPr>
            <a:spLocks noGrp="1"/>
          </p:cNvSpPr>
          <p:nvPr>
            <p:ph idx="1"/>
            <p:custDataLst>
              <p:tags r:id="rId5"/>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
        <p:nvSpPr>
          <p:cNvPr id="9" name="等腰三角形 8"/>
          <p:cNvSpPr/>
          <p:nvPr>
            <p:custDataLst>
              <p:tags r:id="rId9"/>
            </p:custDataLst>
          </p:nvPr>
        </p:nvSpPr>
        <p:spPr>
          <a:xfrm rot="1620000">
            <a:off x="340757" y="5875274"/>
            <a:ext cx="541712" cy="427693"/>
          </a:xfrm>
          <a:prstGeom prst="triangle">
            <a:avLst>
              <a:gd name="adj" fmla="val 76973"/>
            </a:avLst>
          </a:prstGeom>
          <a:solidFill>
            <a:schemeClr val="accent1">
              <a:alpha val="10000"/>
            </a:schemeClr>
          </a:solidFill>
          <a:ln w="508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10" name="等腰三角形 9"/>
          <p:cNvSpPr/>
          <p:nvPr>
            <p:custDataLst>
              <p:tags r:id="rId10"/>
            </p:custDataLst>
          </p:nvPr>
        </p:nvSpPr>
        <p:spPr>
          <a:xfrm rot="18060000">
            <a:off x="10523550" y="-31419"/>
            <a:ext cx="1377315" cy="1096010"/>
          </a:xfrm>
          <a:prstGeom prst="triangle">
            <a:avLst>
              <a:gd name="adj" fmla="val 23574"/>
            </a:avLst>
          </a:prstGeom>
          <a:noFill/>
          <a:ln w="50800" cmpd="sng">
            <a:solidFill>
              <a:schemeClr val="accent1">
                <a:alpha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 name="等腰三角形 9"/>
          <p:cNvSpPr/>
          <p:nvPr>
            <p:custDataLst>
              <p:tags r:id="rId1"/>
            </p:custDataLst>
          </p:nvPr>
        </p:nvSpPr>
        <p:spPr>
          <a:xfrm rot="18060000">
            <a:off x="2477135" y="3091132"/>
            <a:ext cx="1377315" cy="1096010"/>
          </a:xfrm>
          <a:prstGeom prst="triangle">
            <a:avLst>
              <a:gd name="adj" fmla="val 23574"/>
            </a:avLst>
          </a:prstGeom>
          <a:noFill/>
          <a:ln w="50800" cmpd="sng">
            <a:solidFill>
              <a:schemeClr val="accent1">
                <a:alpha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grpSp>
        <p:nvGrpSpPr>
          <p:cNvPr id="9" name="组合 8"/>
          <p:cNvGrpSpPr/>
          <p:nvPr>
            <p:custDataLst>
              <p:tags r:id="rId2"/>
            </p:custDataLst>
          </p:nvPr>
        </p:nvGrpSpPr>
        <p:grpSpPr>
          <a:xfrm>
            <a:off x="4926035" y="191367"/>
            <a:ext cx="2339931" cy="2869334"/>
            <a:chOff x="7734300" y="541020"/>
            <a:chExt cx="3856355" cy="4728845"/>
          </a:xfrm>
        </p:grpSpPr>
        <p:sp>
          <p:nvSpPr>
            <p:cNvPr id="7" name="等腰三角形 6"/>
            <p:cNvSpPr/>
            <p:nvPr>
              <p:custDataLst>
                <p:tags r:id="rId8"/>
              </p:custDataLst>
            </p:nvPr>
          </p:nvSpPr>
          <p:spPr>
            <a:xfrm rot="1740000">
              <a:off x="8046720" y="901700"/>
              <a:ext cx="3543935" cy="4368165"/>
            </a:xfrm>
            <a:prstGeom prst="triangle">
              <a:avLst>
                <a:gd name="adj" fmla="val 77406"/>
              </a:avLst>
            </a:prstGeom>
            <a:noFill/>
            <a:ln w="3175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8" name="等腰三角形 7"/>
            <p:cNvSpPr/>
            <p:nvPr>
              <p:custDataLst>
                <p:tags r:id="rId9"/>
              </p:custDataLst>
            </p:nvPr>
          </p:nvSpPr>
          <p:spPr>
            <a:xfrm rot="1740000">
              <a:off x="7734300" y="541020"/>
              <a:ext cx="3543935" cy="4368165"/>
            </a:xfrm>
            <a:prstGeom prst="triangle">
              <a:avLst>
                <a:gd name="adj" fmla="val 77406"/>
              </a:avLst>
            </a:prstGeom>
            <a:noFill/>
            <a:ln w="279400" cmpd="sng">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grpSp>
      <p:sp>
        <p:nvSpPr>
          <p:cNvPr id="2" name="标题 1"/>
          <p:cNvSpPr>
            <a:spLocks noGrp="1"/>
          </p:cNvSpPr>
          <p:nvPr>
            <p:ph type="title" hasCustomPrompt="1"/>
            <p:custDataLst>
              <p:tags r:id="rId3"/>
            </p:custDataLst>
          </p:nvPr>
        </p:nvSpPr>
        <p:spPr>
          <a:xfrm>
            <a:off x="3564724" y="3581400"/>
            <a:ext cx="5062649" cy="852175"/>
          </a:xfrm>
        </p:spPr>
        <p:txBody>
          <a:bodyPr lIns="101600" tIns="38100" rIns="63500" bIns="38100" anchor="b" anchorCtr="0">
            <a:noAutofit/>
          </a:bodyPr>
          <a:lstStyle>
            <a:lvl1pPr algn="ctr">
              <a:defRPr sz="3600" u="none" strike="noStrike" kern="1200" cap="none" spc="300" normalizeH="0">
                <a:solidFill>
                  <a:schemeClr val="tx1"/>
                </a:solidFill>
                <a:uFillTx/>
                <a:latin typeface="微软雅黑" panose="020B0503020204020204" charset="-122"/>
                <a:ea typeface="微软雅黑" panose="020B0503020204020204" charset="-122"/>
              </a:defRPr>
            </a:lvl1pPr>
          </a:lstStyle>
          <a:p>
            <a:r>
              <a:rPr lang="zh-CN" altLang="en-US" dirty="0"/>
              <a:t>单击此处编辑标题</a:t>
            </a:r>
          </a:p>
        </p:txBody>
      </p:sp>
      <p:sp>
        <p:nvSpPr>
          <p:cNvPr id="3" name="文本占位符 2"/>
          <p:cNvSpPr>
            <a:spLocks noGrp="1"/>
          </p:cNvSpPr>
          <p:nvPr>
            <p:ph type="body" idx="1"/>
            <p:custDataLst>
              <p:tags r:id="rId4"/>
            </p:custDataLst>
          </p:nvPr>
        </p:nvSpPr>
        <p:spPr>
          <a:xfrm>
            <a:off x="3564719" y="4511675"/>
            <a:ext cx="5062649" cy="1520825"/>
          </a:xfrm>
        </p:spPr>
        <p:txBody>
          <a:bodyPr lIns="101600" tIns="38100" rIns="76200" bIns="38100">
            <a:noAutofit/>
          </a:bodyPr>
          <a:lstStyle>
            <a:lvl1pPr marL="0" indent="0" algn="ctr" eaLnBrk="1" fontAlgn="auto" latinLnBrk="0" hangingPunct="1">
              <a:buNone/>
              <a:defRPr kumimoji="0" lang="zh-CN" altLang="en-US" sz="2000" b="0" i="0" u="none" strike="noStrike" kern="1200" cap="none" spc="150" normalizeH="0" baseline="0" noProof="1">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custDataLst>
              <p:tags r:id="rId5"/>
            </p:custDataLst>
          </p:nvPr>
        </p:nvSpPr>
        <p:spPr/>
        <p:txBody>
          <a:body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11"/>
            <p:custDataLst>
              <p:tags r:id="rId6"/>
            </p:custDataLst>
          </p:nvPr>
        </p:nvSpPr>
        <p:spPr/>
        <p:txBody>
          <a:bodyPr/>
          <a:lstStyle/>
          <a:p>
            <a:endParaRPr lang="zh-CN" altLang="en-US"/>
          </a:p>
        </p:txBody>
      </p:sp>
      <p:sp>
        <p:nvSpPr>
          <p:cNvPr id="6" name="灯片编号占位符 5"/>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a:sym typeface="+mn-ea"/>
              </a:rPr>
              <a:t>单击此处编辑母版标题样式</a:t>
            </a:r>
          </a:p>
        </p:txBody>
      </p:sp>
      <p:sp>
        <p:nvSpPr>
          <p:cNvPr id="3" name="内容占位符 2"/>
          <p:cNvSpPr>
            <a:spLocks noGrp="1"/>
          </p:cNvSpPr>
          <p:nvPr>
            <p:ph sz="half" idx="1"/>
            <p:custDataLst>
              <p:tags r:id="rId2"/>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4" name="内容占位符 3"/>
          <p:cNvSpPr>
            <a:spLocks noGrp="1"/>
          </p:cNvSpPr>
          <p:nvPr>
            <p:ph sz="half" idx="2"/>
            <p:custDataLst>
              <p:tags r:id="rId3"/>
            </p:custDataLst>
          </p:nvPr>
        </p:nvSpPr>
        <p:spPr>
          <a:xfrm>
            <a:off x="6238877" y="952508"/>
            <a:ext cx="5283242" cy="5388907"/>
          </a:xfrm>
        </p:spPr>
        <p:txBody>
          <a:bodyPr>
            <a:noAutofit/>
          </a:bodyPr>
          <a:lstStyle>
            <a:lvl1pPr>
              <a:defRPr sz="1600">
                <a:latin typeface="微软雅黑" panose="020B0503020204020204" charset="-122"/>
                <a:ea typeface="微软雅黑" panose="020B0503020204020204" charset="-122"/>
              </a:defRPr>
            </a:lvl1pPr>
            <a:lvl2pPr>
              <a:defRPr sz="1600">
                <a:latin typeface="微软雅黑" panose="020B0503020204020204" charset="-122"/>
                <a:ea typeface="微软雅黑" panose="020B0503020204020204" charset="-122"/>
              </a:defRPr>
            </a:lvl2pPr>
            <a:lvl3pPr>
              <a:defRPr sz="1600">
                <a:latin typeface="微软雅黑" panose="020B0503020204020204" charset="-122"/>
                <a:ea typeface="微软雅黑" panose="020B0503020204020204" charset="-122"/>
              </a:defRPr>
            </a:lvl3pPr>
            <a:lvl4pPr>
              <a:defRPr sz="1600">
                <a:latin typeface="微软雅黑" panose="020B0503020204020204" charset="-122"/>
                <a:ea typeface="微软雅黑" panose="020B0503020204020204" charset="-122"/>
              </a:defRPr>
            </a:lvl4pPr>
            <a:lvl5pPr>
              <a:defRPr sz="1600">
                <a:latin typeface="微软雅黑" panose="020B0503020204020204" charset="-122"/>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2019/1/2</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2019/1/2</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2019/1/2</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2019/1/2</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dirty="0">
                <a:sym typeface="+mn-ea"/>
              </a:rPr>
              <a:t>单击此处编辑母版标题样式</a:t>
            </a:r>
          </a:p>
        </p:txBody>
      </p:sp>
      <p:sp>
        <p:nvSpPr>
          <p:cNvPr id="3" name="图片占位符 2"/>
          <p:cNvSpPr>
            <a:spLocks noGrp="1"/>
          </p:cNvSpPr>
          <p:nvPr>
            <p:ph type="pic" idx="1"/>
            <p:custDataLst>
              <p:tags r:id="rId2"/>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a:sym typeface="+mn-ea"/>
              </a:rPr>
              <a:t>单击此处编辑母版文本样式</a:t>
            </a: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t>2019/1/2</a:t>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2019/1/2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a:sym typeface="+mn-ea"/>
              </a:rPr>
              <a:t>单击此处编辑母版标题样式</a:t>
            </a:r>
          </a:p>
        </p:txBody>
      </p:sp>
      <p:sp>
        <p:nvSpPr>
          <p:cNvPr id="3" name="竖排文字占位符 2"/>
          <p:cNvSpPr>
            <a:spLocks noGrp="1"/>
          </p:cNvSpPr>
          <p:nvPr>
            <p:ph type="body" orient="vert" idx="1"/>
            <p:custDataLst>
              <p:tags r:id="rId2"/>
            </p:custDataLst>
          </p:nvPr>
        </p:nvSpPr>
        <p:spPr>
          <a:xfrm>
            <a:off x="669925" y="952500"/>
            <a:ext cx="9828101" cy="5388907"/>
          </a:xfrm>
        </p:spPr>
        <p:txBody>
          <a:bodyPr vert="eaVert"/>
          <a:lstStyle>
            <a:lvl1pPr indent="0" eaLnBrk="1" fontAlgn="auto" latinLnBrk="0" hangingPunct="1">
              <a:defRPr>
                <a:latin typeface="微软雅黑" panose="020B0503020204020204" charset="-122"/>
                <a:ea typeface="微软雅黑" panose="020B0503020204020204" charset="-122"/>
              </a:defRPr>
            </a:lvl1pPr>
            <a:lvl2pPr indent="0" eaLnBrk="1" fontAlgn="auto" latinLnBrk="0" hangingPunct="1">
              <a:defRPr>
                <a:latin typeface="微软雅黑" panose="020B0503020204020204" charset="-122"/>
                <a:ea typeface="微软雅黑" panose="020B0503020204020204" charset="-122"/>
              </a:defRPr>
            </a:lvl2pPr>
            <a:lvl3pPr indent="0" eaLnBrk="1" fontAlgn="auto" latinLnBrk="0" hangingPunct="1">
              <a:defRPr>
                <a:latin typeface="微软雅黑" panose="020B0503020204020204" charset="-122"/>
                <a:ea typeface="微软雅黑" panose="020B0503020204020204" charset="-122"/>
              </a:defRPr>
            </a:lvl3pPr>
            <a:lvl4pPr indent="0" eaLnBrk="1" fontAlgn="auto" latinLnBrk="0" hangingPunct="1">
              <a:defRPr>
                <a:latin typeface="微软雅黑" panose="020B0503020204020204" charset="-122"/>
                <a:ea typeface="微软雅黑" panose="020B0503020204020204" charset="-122"/>
              </a:defRPr>
            </a:lvl4pPr>
            <a:lvl5pPr indent="0" eaLnBrk="1" fontAlgn="auto" latinLnBrk="0" hangingPunct="1">
              <a:defRPr>
                <a:latin typeface="微软雅黑" panose="020B0503020204020204" charset="-122"/>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2019/1/2</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69930" y="952508"/>
            <a:ext cx="10852237" cy="5388907"/>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15" name="等腰三角形 14"/>
          <p:cNvSpPr/>
          <p:nvPr>
            <p:custDataLst>
              <p:tags r:id="rId1"/>
            </p:custDataLst>
          </p:nvPr>
        </p:nvSpPr>
        <p:spPr>
          <a:xfrm rot="19860000" flipH="1">
            <a:off x="524274" y="68701"/>
            <a:ext cx="3543935" cy="4368165"/>
          </a:xfrm>
          <a:prstGeom prst="triangle">
            <a:avLst>
              <a:gd name="adj" fmla="val 77406"/>
            </a:avLst>
          </a:prstGeom>
          <a:noFill/>
          <a:ln w="3175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16" name="等腰三角形 15"/>
          <p:cNvSpPr/>
          <p:nvPr>
            <p:custDataLst>
              <p:tags r:id="rId2"/>
            </p:custDataLst>
          </p:nvPr>
        </p:nvSpPr>
        <p:spPr>
          <a:xfrm rot="19980000" flipH="1">
            <a:off x="10808970" y="5480160"/>
            <a:ext cx="1430020" cy="1129030"/>
          </a:xfrm>
          <a:prstGeom prst="triangle">
            <a:avLst>
              <a:gd name="adj" fmla="val 76973"/>
            </a:avLst>
          </a:prstGeom>
          <a:solidFill>
            <a:schemeClr val="accent1">
              <a:alpha val="10000"/>
            </a:schemeClr>
          </a:solidFill>
          <a:ln w="50800" cmpd="sng">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17" name="等腰三角形 16"/>
          <p:cNvSpPr/>
          <p:nvPr>
            <p:custDataLst>
              <p:tags r:id="rId3"/>
            </p:custDataLst>
          </p:nvPr>
        </p:nvSpPr>
        <p:spPr>
          <a:xfrm rot="3540000" flipH="1">
            <a:off x="6350000" y="62865"/>
            <a:ext cx="1377315" cy="1096010"/>
          </a:xfrm>
          <a:prstGeom prst="triangle">
            <a:avLst>
              <a:gd name="adj" fmla="val 23574"/>
            </a:avLst>
          </a:prstGeom>
          <a:noFill/>
          <a:ln w="50800" cmpd="sng">
            <a:solidFill>
              <a:schemeClr val="accent1">
                <a:alpha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18" name="等腰三角形 17"/>
          <p:cNvSpPr/>
          <p:nvPr>
            <p:custDataLst>
              <p:tags r:id="rId4"/>
            </p:custDataLst>
          </p:nvPr>
        </p:nvSpPr>
        <p:spPr>
          <a:xfrm rot="19860000" flipH="1">
            <a:off x="836694" y="-291979"/>
            <a:ext cx="3543935" cy="4368165"/>
          </a:xfrm>
          <a:prstGeom prst="triangle">
            <a:avLst>
              <a:gd name="adj" fmla="val 77406"/>
            </a:avLst>
          </a:prstGeom>
          <a:noFill/>
          <a:ln w="279400" cmpd="sng">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2" name="标题 1"/>
          <p:cNvSpPr>
            <a:spLocks noGrp="1"/>
          </p:cNvSpPr>
          <p:nvPr>
            <p:ph type="title" hasCustomPrompt="1"/>
            <p:custDataLst>
              <p:tags r:id="rId5"/>
            </p:custDataLst>
          </p:nvPr>
        </p:nvSpPr>
        <p:spPr>
          <a:xfrm>
            <a:off x="5474375" y="2247742"/>
            <a:ext cx="6125805" cy="144811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8800" b="1" i="0" u="none" strike="noStrike" kern="1200" cap="none" spc="600" normalizeH="0" baseline="0" noProof="1" dirty="0">
                <a:solidFill>
                  <a:schemeClr val="tx1"/>
                </a:solidFill>
                <a:uFillTx/>
                <a:latin typeface="微软雅黑" panose="020B0503020204020204" charset="-122"/>
                <a:ea typeface="微软雅黑" panose="020B0503020204020204" charset="-122"/>
                <a:cs typeface="微软雅黑" panose="020B0503020204020204" charset="-122"/>
                <a:sym typeface="+mn-ea"/>
              </a:defRPr>
            </a:lvl1pPr>
          </a:lstStyle>
          <a:p>
            <a:pPr lvl="0"/>
            <a:r>
              <a:rPr dirty="0">
                <a:sym typeface="+mn-ea"/>
              </a:rPr>
              <a:t>编辑标题</a:t>
            </a:r>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t>2019/1/2</a:t>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2019/1/2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t>2019/1/2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2019/1/2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2019/1/2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2019/1/2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2019/1/2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17" Type="http://schemas.openxmlformats.org/officeDocument/2006/relationships/tags" Target="../tags/tag5.xml"/><Relationship Id="rId2" Type="http://schemas.openxmlformats.org/officeDocument/2006/relationships/slideLayout" Target="../slideLayouts/slideLayout12.xml"/><Relationship Id="rId16" Type="http://schemas.openxmlformats.org/officeDocument/2006/relationships/tags" Target="../tags/tag4.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tags" Target="../tags/tag3.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ags" Target="../tags/tag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tags" Target="../tags/tag90.xml"/><Relationship Id="rId18" Type="http://schemas.openxmlformats.org/officeDocument/2006/relationships/tags" Target="../tags/tag95.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theme" Target="../theme/theme3.xml"/><Relationship Id="rId17" Type="http://schemas.openxmlformats.org/officeDocument/2006/relationships/tags" Target="../tags/tag94.xml"/><Relationship Id="rId2" Type="http://schemas.openxmlformats.org/officeDocument/2006/relationships/slideLayout" Target="../slideLayouts/slideLayout23.xml"/><Relationship Id="rId16" Type="http://schemas.openxmlformats.org/officeDocument/2006/relationships/tags" Target="../tags/tag9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tags" Target="../tags/tag92.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tags" Target="../tags/tag9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rotWithShape="0">
          <a:blip r:embed="rId12"/>
          <a:stretch>
            <a:fillRect b="-76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t>2019/1/2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p>
        </p:txBody>
      </p:sp>
      <p:sp>
        <p:nvSpPr>
          <p:cNvPr id="3" name="文本占位符 2"/>
          <p:cNvSpPr>
            <a:spLocks noGrp="1"/>
          </p:cNvSpPr>
          <p:nvPr>
            <p:ph type="body" idx="1"/>
            <p:custDataLst>
              <p:tags r:id="rId14"/>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5"/>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3"/>
            <p:custDataLst>
              <p:tags r:id="rId16"/>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dirty="0"/>
          </a:p>
        </p:txBody>
      </p:sp>
      <p:sp>
        <p:nvSpPr>
          <p:cNvPr id="7"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p>
        </p:txBody>
      </p:sp>
      <p:sp>
        <p:nvSpPr>
          <p:cNvPr id="3" name="文本占位符 2"/>
          <p:cNvSpPr>
            <a:spLocks noGrp="1"/>
          </p:cNvSpPr>
          <p:nvPr>
            <p:ph type="body" idx="1"/>
            <p:custDataLst>
              <p:tags r:id="rId14"/>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5"/>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fld id="{760FBDFE-C587-4B4C-A407-44438C67B59E}" type="datetimeFigureOut">
              <a:rPr lang="zh-CN" altLang="en-US" smtClean="0"/>
              <a:t>2019/1/2</a:t>
            </a:fld>
            <a:endParaRPr lang="zh-CN" altLang="en-US"/>
          </a:p>
        </p:txBody>
      </p:sp>
      <p:sp>
        <p:nvSpPr>
          <p:cNvPr id="5" name="页脚占位符 4"/>
          <p:cNvSpPr>
            <a:spLocks noGrp="1"/>
          </p:cNvSpPr>
          <p:nvPr>
            <p:ph type="ftr" sz="quarter" idx="3"/>
            <p:custDataLst>
              <p:tags r:id="rId16"/>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latin typeface="微软雅黑" panose="020B0503020204020204" charset="-122"/>
                <a:ea typeface="微软雅黑" panose="020B0503020204020204" charset="-122"/>
                <a:cs typeface="微软雅黑" panose="020B0503020204020204" charset="-122"/>
              </a:defRPr>
            </a:lvl1pPr>
          </a:lstStyle>
          <a:p>
            <a:fld id="{49AE70B2-8BF9-45C0-BB95-33D1B9D3A854}" type="slidenum">
              <a:rPr lang="zh-CN" altLang="en-US" smtClean="0"/>
              <a:t>‹#›</a:t>
            </a:fld>
            <a:endParaRPr lang="zh-CN" altLang="en-US" dirty="0"/>
          </a:p>
        </p:txBody>
      </p:sp>
      <p:sp>
        <p:nvSpPr>
          <p:cNvPr id="7"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Tree>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solidFill>
          <a:uFillTx/>
          <a:latin typeface="微软雅黑" panose="020B0503020204020204" charset="-122"/>
          <a:ea typeface="微软雅黑" panose="020B0503020204020204" charset="-122"/>
          <a:cs typeface="微软雅黑" panose="020B0503020204020204" charset="-122"/>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微软雅黑" panose="020B0503020204020204" charset="-122"/>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微软雅黑" panose="020B0503020204020204" charset="-122"/>
          <a:ea typeface="微软雅黑" panose="020B0503020204020204" charset="-122"/>
          <a:cs typeface="微软雅黑" panose="020B0503020204020204" charset="-122"/>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微软雅黑" panose="020B0503020204020204" charset="-122"/>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微软雅黑" panose="020B0503020204020204" charset="-122"/>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微软雅黑" panose="020B0503020204020204"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179.xml"/><Relationship Id="rId7" Type="http://schemas.openxmlformats.org/officeDocument/2006/relationships/image" Target="../media/image1.jpeg"/><Relationship Id="rId2" Type="http://schemas.openxmlformats.org/officeDocument/2006/relationships/tags" Target="../tags/tag178.xml"/><Relationship Id="rId1" Type="http://schemas.openxmlformats.org/officeDocument/2006/relationships/tags" Target="../tags/tag177.xml"/><Relationship Id="rId6" Type="http://schemas.openxmlformats.org/officeDocument/2006/relationships/slideLayout" Target="../slideLayouts/slideLayout11.xml"/><Relationship Id="rId5" Type="http://schemas.openxmlformats.org/officeDocument/2006/relationships/tags" Target="../tags/tag181.xml"/><Relationship Id="rId4" Type="http://schemas.openxmlformats.org/officeDocument/2006/relationships/tags" Target="../tags/tag180.xml"/></Relationships>
</file>

<file path=ppt/slides/_rels/slide2.xml.rels><?xml version="1.0" encoding="UTF-8" standalone="yes"?>
<Relationships xmlns="http://schemas.openxmlformats.org/package/2006/relationships"><Relationship Id="rId8" Type="http://schemas.openxmlformats.org/officeDocument/2006/relationships/tags" Target="../tags/tag189.xml"/><Relationship Id="rId13" Type="http://schemas.openxmlformats.org/officeDocument/2006/relationships/tags" Target="../tags/tag194.xml"/><Relationship Id="rId18" Type="http://schemas.openxmlformats.org/officeDocument/2006/relationships/image" Target="../media/image3.png"/><Relationship Id="rId3" Type="http://schemas.openxmlformats.org/officeDocument/2006/relationships/tags" Target="../tags/tag184.xml"/><Relationship Id="rId7" Type="http://schemas.openxmlformats.org/officeDocument/2006/relationships/tags" Target="../tags/tag188.xml"/><Relationship Id="rId12" Type="http://schemas.openxmlformats.org/officeDocument/2006/relationships/tags" Target="../tags/tag193.xml"/><Relationship Id="rId17" Type="http://schemas.openxmlformats.org/officeDocument/2006/relationships/slideLayout" Target="../slideLayouts/slideLayout7.xml"/><Relationship Id="rId2" Type="http://schemas.openxmlformats.org/officeDocument/2006/relationships/tags" Target="../tags/tag183.xml"/><Relationship Id="rId16" Type="http://schemas.openxmlformats.org/officeDocument/2006/relationships/tags" Target="../tags/tag197.xml"/><Relationship Id="rId1" Type="http://schemas.openxmlformats.org/officeDocument/2006/relationships/tags" Target="../tags/tag182.xml"/><Relationship Id="rId6" Type="http://schemas.openxmlformats.org/officeDocument/2006/relationships/tags" Target="../tags/tag187.xml"/><Relationship Id="rId11" Type="http://schemas.openxmlformats.org/officeDocument/2006/relationships/tags" Target="../tags/tag192.xml"/><Relationship Id="rId5" Type="http://schemas.openxmlformats.org/officeDocument/2006/relationships/tags" Target="../tags/tag186.xml"/><Relationship Id="rId15" Type="http://schemas.openxmlformats.org/officeDocument/2006/relationships/tags" Target="../tags/tag196.xml"/><Relationship Id="rId10" Type="http://schemas.openxmlformats.org/officeDocument/2006/relationships/tags" Target="../tags/tag191.xml"/><Relationship Id="rId4" Type="http://schemas.openxmlformats.org/officeDocument/2006/relationships/tags" Target="../tags/tag185.xml"/><Relationship Id="rId9" Type="http://schemas.openxmlformats.org/officeDocument/2006/relationships/tags" Target="../tags/tag190.xml"/><Relationship Id="rId14" Type="http://schemas.openxmlformats.org/officeDocument/2006/relationships/tags" Target="../tags/tag19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tags" Target="../tags/tag199.xml"/><Relationship Id="rId1" Type="http://schemas.openxmlformats.org/officeDocument/2006/relationships/tags" Target="../tags/tag198.xml"/><Relationship Id="rId5" Type="http://schemas.openxmlformats.org/officeDocument/2006/relationships/image" Target="../media/image4.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tags" Target="../tags/tag201.xml"/><Relationship Id="rId1" Type="http://schemas.openxmlformats.org/officeDocument/2006/relationships/tags" Target="../tags/tag200.xml"/><Relationship Id="rId5" Type="http://schemas.openxmlformats.org/officeDocument/2006/relationships/image" Target="../media/image5.png"/><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8.xml"/><Relationship Id="rId7" Type="http://schemas.openxmlformats.org/officeDocument/2006/relationships/image" Target="../media/image8.png"/><Relationship Id="rId2" Type="http://schemas.openxmlformats.org/officeDocument/2006/relationships/tags" Target="../tags/tag203.xml"/><Relationship Id="rId1" Type="http://schemas.openxmlformats.org/officeDocument/2006/relationships/tags" Target="../tags/tag20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tags" Target="../tags/tag205.xml"/><Relationship Id="rId1" Type="http://schemas.openxmlformats.org/officeDocument/2006/relationships/tags" Target="../tags/tag204.xml"/><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8.xml"/><Relationship Id="rId2" Type="http://schemas.openxmlformats.org/officeDocument/2006/relationships/tags" Target="../tags/tag207.xml"/><Relationship Id="rId1" Type="http://schemas.openxmlformats.org/officeDocument/2006/relationships/tags" Target="../tags/tag206.xml"/><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0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7"/>
          <a:stretch>
            <a:fillRect b="-76000"/>
          </a:stretch>
        </a:blipFill>
        <a:effectLst/>
      </p:bgPr>
    </p:bg>
    <p:spTree>
      <p:nvGrpSpPr>
        <p:cNvPr id="1" name=""/>
        <p:cNvGrpSpPr/>
        <p:nvPr/>
      </p:nvGrpSpPr>
      <p:grpSpPr>
        <a:xfrm>
          <a:off x="0" y="0"/>
          <a:ext cx="0" cy="0"/>
          <a:chOff x="0" y="0"/>
          <a:chExt cx="0" cy="0"/>
        </a:xfrm>
      </p:grpSpPr>
      <p:sp>
        <p:nvSpPr>
          <p:cNvPr id="37" name="Title 3" descr="e7d195523061f1c021b92b3d25e54ab5e788c0576048880950C3AFFA1066A7153250F1349197BA8C5246BA9D557EC0274B8DA272D2431748978789E76D2CD7D1F11E7447C1D163F5D9CA1CD35DC7B6F04BDF10FCA079404A17D809A116C431542B71D0146EA2417CC1B5B60E34EF5BA323605C8F047A812E09D6A157312822A7BA14D010B8EC354166D81A394E001D9F"/>
          <p:cNvSpPr txBox="1"/>
          <p:nvPr>
            <p:custDataLst>
              <p:tags r:id="rId2"/>
            </p:custDataLst>
          </p:nvPr>
        </p:nvSpPr>
        <p:spPr>
          <a:xfrm>
            <a:off x="601261" y="1186180"/>
            <a:ext cx="2754630" cy="854075"/>
          </a:xfrm>
          <a:prstGeom prst="rect">
            <a:avLst/>
          </a:prstGeom>
        </p:spPr>
        <p:txBody>
          <a:bodyPr wrap="square">
            <a:spAutoFit/>
          </a:bodyPr>
          <a:lstStyle>
            <a:lvl1pPr algn="l" defTabSz="914400" rtl="0" eaLnBrk="1" latinLnBrk="0" hangingPunct="1">
              <a:lnSpc>
                <a:spcPct val="70000"/>
              </a:lnSpc>
              <a:spcBef>
                <a:spcPct val="0"/>
              </a:spcBef>
              <a:buNone/>
              <a:defRPr sz="3600" b="1" i="0" kern="1200">
                <a:solidFill>
                  <a:schemeClr val="tx1"/>
                </a:solidFill>
                <a:latin typeface="Roboto Thin" charset="0"/>
                <a:ea typeface="Roboto Thin" charset="0"/>
                <a:cs typeface="Roboto Thin" charset="0"/>
              </a:defRPr>
            </a:lvl1pPr>
          </a:lstStyle>
          <a:p>
            <a:pPr>
              <a:lnSpc>
                <a:spcPct val="80000"/>
              </a:lnSpc>
            </a:pPr>
            <a:r>
              <a:rPr lang="en-US" sz="6200" i="1" spc="200" dirty="0">
                <a:solidFill>
                  <a:schemeClr val="tx2"/>
                </a:solidFill>
                <a:effectLst/>
                <a:latin typeface="+mn-lt"/>
                <a:ea typeface="+mn-ea"/>
                <a:cs typeface="+mn-ea"/>
                <a:sym typeface="+mn-lt"/>
              </a:rPr>
              <a:t>201</a:t>
            </a:r>
            <a:r>
              <a:rPr lang="en-US" altLang="zh-CN" sz="6200" i="1" spc="200" dirty="0">
                <a:solidFill>
                  <a:schemeClr val="tx2"/>
                </a:solidFill>
                <a:effectLst/>
                <a:latin typeface="+mn-lt"/>
                <a:ea typeface="+mn-ea"/>
                <a:cs typeface="+mn-ea"/>
                <a:sym typeface="+mn-lt"/>
              </a:rPr>
              <a:t>8</a:t>
            </a:r>
          </a:p>
        </p:txBody>
      </p:sp>
      <p:sp>
        <p:nvSpPr>
          <p:cNvPr id="40" name="标题 39"/>
          <p:cNvSpPr>
            <a:spLocks noGrp="1"/>
          </p:cNvSpPr>
          <p:nvPr>
            <p:ph type="ctrTitle"/>
            <p:custDataLst>
              <p:tags r:id="rId3"/>
            </p:custDataLst>
          </p:nvPr>
        </p:nvSpPr>
        <p:spPr>
          <a:xfrm>
            <a:off x="456462" y="3514010"/>
            <a:ext cx="6063615" cy="998220"/>
          </a:xfrm>
        </p:spPr>
        <p:txBody>
          <a:bodyPr/>
          <a:lstStyle/>
          <a:p>
            <a:pPr lvl="0">
              <a:spcBef>
                <a:spcPts val="0"/>
              </a:spcBef>
            </a:pPr>
            <a:r>
              <a:rPr lang="zh-CN" altLang="en-US" dirty="0"/>
              <a:t>对</a:t>
            </a:r>
            <a:r>
              <a:rPr lang="en-US" altLang="zh-CN" dirty="0"/>
              <a:t>C</a:t>
            </a:r>
            <a:r>
              <a:rPr lang="zh-CN" altLang="en-US" dirty="0"/>
              <a:t>语言学期大项目“挑夹棋”走子程序的说明</a:t>
            </a:r>
          </a:p>
        </p:txBody>
      </p:sp>
      <p:sp>
        <p:nvSpPr>
          <p:cNvPr id="41" name="文本占位符 40"/>
          <p:cNvSpPr>
            <a:spLocks noGrp="1"/>
          </p:cNvSpPr>
          <p:nvPr>
            <p:ph type="body" sz="quarter" idx="13"/>
            <p:custDataLst>
              <p:tags r:id="rId4"/>
            </p:custDataLst>
          </p:nvPr>
        </p:nvSpPr>
        <p:spPr>
          <a:xfrm>
            <a:off x="1081405" y="3333115"/>
            <a:ext cx="7110095" cy="2794635"/>
          </a:xfrm>
        </p:spPr>
        <p:txBody>
          <a:bodyPr>
            <a:normAutofit fontScale="95000"/>
          </a:bodyPr>
          <a:lstStyle/>
          <a:p>
            <a:r>
              <a:rPr lang="en-US" altLang="zh-CN" dirty="0"/>
              <a:t>【</a:t>
            </a:r>
            <a:r>
              <a:rPr lang="zh-CN" altLang="en-US" dirty="0"/>
              <a:t>数据删除</a:t>
            </a:r>
            <a:r>
              <a:rPr lang="en-US" altLang="zh-CN" dirty="0"/>
              <a:t>】 【</a:t>
            </a:r>
            <a:r>
              <a:rPr lang="zh-CN" altLang="en-US" dirty="0"/>
              <a:t>数据删除</a:t>
            </a:r>
            <a:r>
              <a:rPr lang="en-US" altLang="zh-CN" dirty="0"/>
              <a:t>】</a:t>
            </a:r>
            <a:endParaRPr dirty="0"/>
          </a:p>
        </p:txBody>
      </p:sp>
      <p:sp>
        <p:nvSpPr>
          <p:cNvPr id="42" name="文本占位符 33"/>
          <p:cNvSpPr>
            <a:spLocks noGrp="1"/>
          </p:cNvSpPr>
          <p:nvPr>
            <p:custDataLst>
              <p:tags r:id="rId5"/>
            </p:custDataLst>
          </p:nvPr>
        </p:nvSpPr>
        <p:spPr>
          <a:xfrm>
            <a:off x="1081610" y="6127414"/>
            <a:ext cx="2700000" cy="432000"/>
          </a:xfrm>
          <a:prstGeom prst="rect">
            <a:avLst/>
          </a:prstGeom>
        </p:spPr>
        <p:txBody>
          <a:bodyPr vert="horz" lIns="101600" tIns="0" rIns="82550" bIns="0" rtlCol="0" anchor="ctr">
            <a:normAutofit/>
          </a:bodyPr>
          <a:lstStyle>
            <a:lvl1pPr marL="0" indent="0" algn="l" defTabSz="914400" rtl="0" eaLnBrk="1" fontAlgn="auto" latinLnBrk="0" hangingPunct="1">
              <a:lnSpc>
                <a:spcPct val="130000"/>
              </a:lnSpc>
              <a:spcBef>
                <a:spcPts val="0"/>
              </a:spcBef>
              <a:spcAft>
                <a:spcPts val="1000"/>
              </a:spcAft>
              <a:buFont typeface="Arial" panose="020B0604020202020204" pitchFamily="34" charset="0"/>
              <a:buNone/>
              <a:defRPr sz="1800" u="none" strike="noStrike" kern="1200" cap="none" spc="150" normalizeH="0" baseline="0">
                <a:solidFill>
                  <a:schemeClr val="bg1">
                    <a:lumMod val="50000"/>
                  </a:schemeClr>
                </a:solidFill>
                <a:uFillTx/>
                <a:latin typeface="微软雅黑" panose="020B0503020204020204" charset="-122"/>
                <a:ea typeface="微软雅黑" panose="020B0503020204020204" charset="-122"/>
                <a:cs typeface="+mn-cs"/>
              </a:defRPr>
            </a:lvl1pPr>
            <a:lvl2pPr marL="457200"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2pPr>
            <a:lvl3pPr marL="914400" indent="0" algn="l"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t>2018</a:t>
            </a:r>
            <a:r>
              <a:rPr lang="zh-CN" altLang="en-US" dirty="0"/>
              <a:t>年</a:t>
            </a:r>
            <a:r>
              <a:rPr lang="en-US" altLang="zh-CN" dirty="0"/>
              <a:t>12</a:t>
            </a:r>
            <a:r>
              <a:rPr lang="zh-CN" altLang="en-US" dirty="0"/>
              <a:t>月</a:t>
            </a:r>
            <a:r>
              <a:rPr lang="en-US" altLang="zh-CN" dirty="0"/>
              <a:t>29</a:t>
            </a:r>
            <a:r>
              <a:rPr lang="zh-CN" altLang="en-US" dirty="0"/>
              <a:t>日</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76"/>
          <p:cNvSpPr/>
          <p:nvPr>
            <p:custDataLst>
              <p:tags r:id="rId2"/>
            </p:custDataLst>
          </p:nvPr>
        </p:nvSpPr>
        <p:spPr>
          <a:xfrm>
            <a:off x="9506304" y="4588756"/>
            <a:ext cx="2685696" cy="2269244"/>
          </a:xfrm>
          <a:custGeom>
            <a:avLst/>
            <a:gdLst>
              <a:gd name="connsiteX0" fmla="*/ 0 w 2685696"/>
              <a:gd name="connsiteY0" fmla="*/ 0 h 2269244"/>
              <a:gd name="connsiteX1" fmla="*/ 2685696 w 2685696"/>
              <a:gd name="connsiteY1" fmla="*/ 0 h 2269244"/>
              <a:gd name="connsiteX2" fmla="*/ 2685696 w 2685696"/>
              <a:gd name="connsiteY2" fmla="*/ 2269244 h 2269244"/>
              <a:gd name="connsiteX3" fmla="*/ 0 w 2685696"/>
              <a:gd name="connsiteY3" fmla="*/ 2269244 h 2269244"/>
              <a:gd name="connsiteX4" fmla="*/ 0 w 2685696"/>
              <a:gd name="connsiteY4" fmla="*/ 0 h 2269244"/>
              <a:gd name="connsiteX0-1" fmla="*/ 1390650 w 2685696"/>
              <a:gd name="connsiteY0-2" fmla="*/ 1038225 h 2269244"/>
              <a:gd name="connsiteX1-3" fmla="*/ 2685696 w 2685696"/>
              <a:gd name="connsiteY1-4" fmla="*/ 0 h 2269244"/>
              <a:gd name="connsiteX2-5" fmla="*/ 2685696 w 2685696"/>
              <a:gd name="connsiteY2-6" fmla="*/ 2269244 h 2269244"/>
              <a:gd name="connsiteX3-7" fmla="*/ 0 w 2685696"/>
              <a:gd name="connsiteY3-8" fmla="*/ 2269244 h 2269244"/>
              <a:gd name="connsiteX4-9" fmla="*/ 1390650 w 2685696"/>
              <a:gd name="connsiteY4-10" fmla="*/ 1038225 h 2269244"/>
              <a:gd name="connsiteX0-11" fmla="*/ 1400175 w 2685696"/>
              <a:gd name="connsiteY0-12" fmla="*/ 1104900 h 2269244"/>
              <a:gd name="connsiteX1-13" fmla="*/ 2685696 w 2685696"/>
              <a:gd name="connsiteY1-14" fmla="*/ 0 h 2269244"/>
              <a:gd name="connsiteX2-15" fmla="*/ 2685696 w 2685696"/>
              <a:gd name="connsiteY2-16" fmla="*/ 2269244 h 2269244"/>
              <a:gd name="connsiteX3-17" fmla="*/ 0 w 2685696"/>
              <a:gd name="connsiteY3-18" fmla="*/ 2269244 h 2269244"/>
              <a:gd name="connsiteX4-19" fmla="*/ 1400175 w 2685696"/>
              <a:gd name="connsiteY4-20" fmla="*/ 1104900 h 2269244"/>
              <a:gd name="connsiteX0-21" fmla="*/ 1381125 w 2685696"/>
              <a:gd name="connsiteY0-22" fmla="*/ 1066800 h 2269244"/>
              <a:gd name="connsiteX1-23" fmla="*/ 2685696 w 2685696"/>
              <a:gd name="connsiteY1-24" fmla="*/ 0 h 2269244"/>
              <a:gd name="connsiteX2-25" fmla="*/ 2685696 w 2685696"/>
              <a:gd name="connsiteY2-26" fmla="*/ 2269244 h 2269244"/>
              <a:gd name="connsiteX3-27" fmla="*/ 0 w 2685696"/>
              <a:gd name="connsiteY3-28" fmla="*/ 2269244 h 2269244"/>
              <a:gd name="connsiteX4-29" fmla="*/ 1381125 w 2685696"/>
              <a:gd name="connsiteY4-30" fmla="*/ 1066800 h 22692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685696" h="2269244">
                <a:moveTo>
                  <a:pt x="1381125" y="1066800"/>
                </a:moveTo>
                <a:lnTo>
                  <a:pt x="2685696" y="0"/>
                </a:lnTo>
                <a:lnTo>
                  <a:pt x="2685696" y="2269244"/>
                </a:lnTo>
                <a:lnTo>
                  <a:pt x="0" y="2269244"/>
                </a:lnTo>
                <a:lnTo>
                  <a:pt x="1381125" y="1066800"/>
                </a:lnTo>
                <a:close/>
              </a:path>
            </a:pathLst>
          </a:custGeom>
          <a:solidFill>
            <a:srgbClr val="B2BEC4">
              <a:lumMod val="20000"/>
              <a:lumOff val="80000"/>
            </a:srgbClr>
          </a:solidFill>
          <a:ln>
            <a:noFill/>
          </a:ln>
        </p:spPr>
        <p:style>
          <a:lnRef idx="2">
            <a:srgbClr val="7C8F9B">
              <a:shade val="50000"/>
            </a:srgbClr>
          </a:lnRef>
          <a:fillRef idx="1">
            <a:srgbClr val="7C8F9B"/>
          </a:fillRef>
          <a:effectRef idx="0">
            <a:srgbClr val="7C8F9B"/>
          </a:effectRef>
          <a:fontRef idx="minor">
            <a:srgbClr val="FFFFFF"/>
          </a:fontRef>
        </p:style>
        <p:txBody>
          <a:bodyPr rtlCol="0" anchor="ctr"/>
          <a:lstStyle/>
          <a:p>
            <a:pPr algn="ctr">
              <a:lnSpc>
                <a:spcPct val="120000"/>
              </a:lnSpc>
            </a:pPr>
            <a:endParaRPr lang="zh-CN" altLang="en-US"/>
          </a:p>
        </p:txBody>
      </p:sp>
      <p:sp>
        <p:nvSpPr>
          <p:cNvPr id="23" name="矩形: 圆顶角 22"/>
          <p:cNvSpPr/>
          <p:nvPr>
            <p:custDataLst>
              <p:tags r:id="rId3"/>
            </p:custDataLst>
          </p:nvPr>
        </p:nvSpPr>
        <p:spPr>
          <a:xfrm rot="5400000">
            <a:off x="-289736" y="728662"/>
            <a:ext cx="689199" cy="109728"/>
          </a:xfrm>
          <a:prstGeom prst="round2SameRect">
            <a:avLst>
              <a:gd name="adj1" fmla="val 50000"/>
              <a:gd name="adj2" fmla="val 0"/>
            </a:avLst>
          </a:prstGeom>
          <a:solidFill>
            <a:srgbClr val="7C8F9B">
              <a:lumMod val="20000"/>
              <a:lumOff val="80000"/>
            </a:srgbClr>
          </a:solidFill>
          <a:ln>
            <a:noFill/>
          </a:ln>
        </p:spPr>
        <p:style>
          <a:lnRef idx="2">
            <a:srgbClr val="7C8F9B">
              <a:shade val="50000"/>
            </a:srgbClr>
          </a:lnRef>
          <a:fillRef idx="1">
            <a:srgbClr val="7C8F9B"/>
          </a:fillRef>
          <a:effectRef idx="0">
            <a:srgbClr val="7C8F9B"/>
          </a:effectRef>
          <a:fontRef idx="minor">
            <a:srgbClr val="FFFFFF"/>
          </a:fontRef>
        </p:style>
        <p:txBody>
          <a:bodyPr rtlCol="0" anchor="ctr"/>
          <a:lstStyle/>
          <a:p>
            <a:pPr algn="ctr">
              <a:lnSpc>
                <a:spcPct val="120000"/>
              </a:lnSpc>
            </a:pPr>
            <a:endParaRPr lang="zh-CN" altLang="en-US">
              <a:solidFill>
                <a:srgbClr val="7C8F9B">
                  <a:lumMod val="20000"/>
                  <a:lumOff val="80000"/>
                </a:srgbClr>
              </a:solidFill>
            </a:endParaRPr>
          </a:p>
        </p:txBody>
      </p:sp>
      <p:sp>
        <p:nvSpPr>
          <p:cNvPr id="71" name="矩形 70"/>
          <p:cNvSpPr/>
          <p:nvPr>
            <p:custDataLst>
              <p:tags r:id="rId4"/>
            </p:custDataLst>
          </p:nvPr>
        </p:nvSpPr>
        <p:spPr>
          <a:xfrm>
            <a:off x="3074201" y="1732116"/>
            <a:ext cx="4947119" cy="927542"/>
          </a:xfrm>
          <a:prstGeom prst="rect">
            <a:avLst/>
          </a:prstGeom>
          <a:solidFill>
            <a:schemeClr val="bg1"/>
          </a:solidFill>
          <a:ln>
            <a:noFill/>
          </a:ln>
          <a:effectLst>
            <a:outerShdw blurRad="50800" dist="38100" dir="5400000" algn="t"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zh-CN" altLang="en-US" dirty="0"/>
          </a:p>
        </p:txBody>
      </p:sp>
      <p:sp>
        <p:nvSpPr>
          <p:cNvPr id="94" name="矩形 93"/>
          <p:cNvSpPr/>
          <p:nvPr>
            <p:custDataLst>
              <p:tags r:id="rId5"/>
            </p:custDataLst>
          </p:nvPr>
        </p:nvSpPr>
        <p:spPr>
          <a:xfrm>
            <a:off x="3074201" y="2849646"/>
            <a:ext cx="4947119" cy="927542"/>
          </a:xfrm>
          <a:prstGeom prst="rect">
            <a:avLst/>
          </a:prstGeom>
          <a:solidFill>
            <a:srgbClr val="70C5C6">
              <a:alpha val="87000"/>
            </a:srgbClr>
          </a:solidFill>
          <a:ln>
            <a:noFill/>
          </a:ln>
          <a:effectLst>
            <a:outerShdw blurRad="50800" dist="38100" dir="5400000" algn="t"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9" name="矩形 98"/>
          <p:cNvSpPr/>
          <p:nvPr>
            <p:custDataLst>
              <p:tags r:id="rId6"/>
            </p:custDataLst>
          </p:nvPr>
        </p:nvSpPr>
        <p:spPr>
          <a:xfrm>
            <a:off x="3074201" y="3967174"/>
            <a:ext cx="4947119" cy="927542"/>
          </a:xfrm>
          <a:prstGeom prst="rect">
            <a:avLst/>
          </a:prstGeom>
          <a:solidFill>
            <a:schemeClr val="bg1"/>
          </a:solidFill>
          <a:ln>
            <a:noFill/>
          </a:ln>
          <a:effectLst>
            <a:outerShdw blurRad="50800" dist="38100" dir="5400000" algn="t"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0" name="矩形 119"/>
          <p:cNvSpPr/>
          <p:nvPr>
            <p:custDataLst>
              <p:tags r:id="rId7"/>
            </p:custDataLst>
          </p:nvPr>
        </p:nvSpPr>
        <p:spPr>
          <a:xfrm>
            <a:off x="3074201" y="5084704"/>
            <a:ext cx="4947119" cy="927542"/>
          </a:xfrm>
          <a:prstGeom prst="rect">
            <a:avLst/>
          </a:prstGeom>
          <a:solidFill>
            <a:srgbClr val="5ABBBE"/>
          </a:solidFill>
          <a:ln>
            <a:noFill/>
          </a:ln>
          <a:effectLst>
            <a:outerShdw blurRad="50800" dist="38100" dir="5400000" algn="t"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custDataLst>
              <p:tags r:id="rId8"/>
            </p:custDataLst>
          </p:nvPr>
        </p:nvSpPr>
        <p:spPr>
          <a:xfrm>
            <a:off x="4182395" y="5177581"/>
            <a:ext cx="3361408" cy="480395"/>
          </a:xfrm>
          <a:prstGeom prst="rect">
            <a:avLst/>
          </a:prstGeom>
          <a:noFill/>
        </p:spPr>
        <p:txBody>
          <a:bodyPr wrap="square" lIns="90000" tIns="46800" rIns="90000" bIns="0" rtlCol="0" anchor="b">
            <a:normAutofit/>
          </a:bodyPr>
          <a:lstStyle>
            <a:defPPr>
              <a:defRPr lang="zh-CN"/>
            </a:defPPr>
            <a:lvl1pPr lvl="0" defTabSz="913765">
              <a:lnSpc>
                <a:spcPct val="120000"/>
              </a:lnSpc>
              <a:buSzPct val="25000"/>
              <a:defRPr sz="2000" b="1" spc="300">
                <a:solidFill>
                  <a:schemeClr val="tx1">
                    <a:lumMod val="85000"/>
                    <a:lumOff val="15000"/>
                  </a:schemeClr>
                </a:solidFill>
                <a:latin typeface="微软雅黑" panose="020B0503020204020204" charset="-122"/>
                <a:ea typeface="微软雅黑" panose="020B0503020204020204" charset="-122"/>
              </a:defRPr>
            </a:lvl1pPr>
          </a:lstStyle>
          <a:p>
            <a:r>
              <a:rPr lang="zh-CN" altLang="en-US" dirty="0">
                <a:solidFill>
                  <a:schemeClr val="bg1"/>
                </a:solidFill>
                <a:sym typeface="Arial" panose="020B0604020202020204" pitchFamily="34" charset="0"/>
              </a:rPr>
              <a:t>程序的其他部分</a:t>
            </a:r>
          </a:p>
        </p:txBody>
      </p:sp>
      <p:sp>
        <p:nvSpPr>
          <p:cNvPr id="8" name="文本框 7"/>
          <p:cNvSpPr txBox="1"/>
          <p:nvPr>
            <p:custDataLst>
              <p:tags r:id="rId9"/>
            </p:custDataLst>
          </p:nvPr>
        </p:nvSpPr>
        <p:spPr>
          <a:xfrm>
            <a:off x="3184122" y="5118630"/>
            <a:ext cx="945862" cy="859690"/>
          </a:xfrm>
          <a:prstGeom prst="rect">
            <a:avLst/>
          </a:prstGeom>
          <a:noFill/>
        </p:spPr>
        <p:txBody>
          <a:bodyPr wrap="square" rtlCol="0" anchor="ctr">
            <a:normAutofit fontScale="97500"/>
          </a:bodyPr>
          <a:lstStyle>
            <a:defPPr>
              <a:defRPr lang="zh-CN"/>
            </a:defPPr>
            <a:lvl1pPr lvl="0" defTabSz="913765">
              <a:buSzPct val="25000"/>
              <a:defRPr sz="4800" b="1" spc="120">
                <a:solidFill>
                  <a:schemeClr val="tx1">
                    <a:lumMod val="85000"/>
                    <a:lumOff val="15000"/>
                  </a:schemeClr>
                </a:solidFill>
                <a:latin typeface="Arial" panose="020B0604020202020204" pitchFamily="34" charset="0"/>
                <a:ea typeface="微软雅黑" panose="020B0503020204020204" charset="-122"/>
                <a:cs typeface="Arial" panose="020B0604020202020204" pitchFamily="34" charset="0"/>
              </a:defRPr>
            </a:lvl1pPr>
          </a:lstStyle>
          <a:p>
            <a:r>
              <a:rPr lang="en-US" altLang="zh-CN">
                <a:solidFill>
                  <a:schemeClr val="bg1"/>
                </a:solidFill>
              </a:rPr>
              <a:t>04.</a:t>
            </a:r>
          </a:p>
        </p:txBody>
      </p:sp>
      <p:sp>
        <p:nvSpPr>
          <p:cNvPr id="10" name="文本框 9"/>
          <p:cNvSpPr txBox="1"/>
          <p:nvPr>
            <p:custDataLst>
              <p:tags r:id="rId10"/>
            </p:custDataLst>
          </p:nvPr>
        </p:nvSpPr>
        <p:spPr>
          <a:xfrm>
            <a:off x="4254155" y="4237265"/>
            <a:ext cx="3361408" cy="480395"/>
          </a:xfrm>
          <a:prstGeom prst="rect">
            <a:avLst/>
          </a:prstGeom>
          <a:noFill/>
        </p:spPr>
        <p:txBody>
          <a:bodyPr wrap="square" lIns="90000" tIns="46800" rIns="90000" bIns="0" rtlCol="0" anchor="b">
            <a:normAutofit/>
          </a:bodyPr>
          <a:lstStyle>
            <a:defPPr>
              <a:defRPr lang="zh-CN"/>
            </a:defPPr>
            <a:lvl1pPr lvl="0" defTabSz="913765">
              <a:lnSpc>
                <a:spcPct val="120000"/>
              </a:lnSpc>
              <a:buSzPct val="25000"/>
              <a:defRPr sz="2000" b="1" spc="300">
                <a:solidFill>
                  <a:schemeClr val="tx1">
                    <a:lumMod val="85000"/>
                    <a:lumOff val="15000"/>
                  </a:schemeClr>
                </a:solidFill>
                <a:latin typeface="微软雅黑" panose="020B0503020204020204" charset="-122"/>
                <a:ea typeface="微软雅黑" panose="020B0503020204020204" charset="-122"/>
              </a:defRPr>
            </a:lvl1pPr>
          </a:lstStyle>
          <a:p>
            <a:r>
              <a:rPr lang="zh-CN" altLang="en-US" sz="1800" dirty="0"/>
              <a:t>加快搜索速度的方法</a:t>
            </a:r>
            <a:endParaRPr lang="en-US" altLang="zh-CN" sz="1800" dirty="0"/>
          </a:p>
          <a:p>
            <a:endParaRPr lang="zh-CN" altLang="en-US" dirty="0"/>
          </a:p>
        </p:txBody>
      </p:sp>
      <p:sp>
        <p:nvSpPr>
          <p:cNvPr id="12" name="文本框 11"/>
          <p:cNvSpPr txBox="1"/>
          <p:nvPr>
            <p:custDataLst>
              <p:tags r:id="rId11"/>
            </p:custDataLst>
          </p:nvPr>
        </p:nvSpPr>
        <p:spPr>
          <a:xfrm>
            <a:off x="3184122" y="4001100"/>
            <a:ext cx="945862" cy="859690"/>
          </a:xfrm>
          <a:prstGeom prst="rect">
            <a:avLst/>
          </a:prstGeom>
          <a:noFill/>
        </p:spPr>
        <p:txBody>
          <a:bodyPr wrap="square" rtlCol="0" anchor="ctr">
            <a:normAutofit fontScale="97500"/>
          </a:bodyPr>
          <a:lstStyle>
            <a:defPPr>
              <a:defRPr lang="zh-CN"/>
            </a:defPPr>
            <a:lvl1pPr lvl="0" defTabSz="913765">
              <a:buSzPct val="25000"/>
              <a:defRPr sz="4800" b="1" spc="120">
                <a:solidFill>
                  <a:schemeClr val="tx1">
                    <a:lumMod val="85000"/>
                    <a:lumOff val="15000"/>
                  </a:schemeClr>
                </a:solidFill>
                <a:latin typeface="Arial" panose="020B0604020202020204" pitchFamily="34" charset="0"/>
                <a:ea typeface="微软雅黑" panose="020B0503020204020204" charset="-122"/>
                <a:cs typeface="Arial" panose="020B0604020202020204" pitchFamily="34" charset="0"/>
              </a:defRPr>
            </a:lvl1pPr>
          </a:lstStyle>
          <a:p>
            <a:r>
              <a:rPr lang="en-US" altLang="zh-CN" dirty="0"/>
              <a:t>03.</a:t>
            </a:r>
            <a:endParaRPr lang="zh-CN" altLang="en-US" dirty="0"/>
          </a:p>
        </p:txBody>
      </p:sp>
      <p:sp>
        <p:nvSpPr>
          <p:cNvPr id="14" name="文本框 13"/>
          <p:cNvSpPr txBox="1"/>
          <p:nvPr>
            <p:custDataLst>
              <p:tags r:id="rId12"/>
            </p:custDataLst>
          </p:nvPr>
        </p:nvSpPr>
        <p:spPr>
          <a:xfrm>
            <a:off x="4214801" y="2819789"/>
            <a:ext cx="3361408" cy="480395"/>
          </a:xfrm>
          <a:prstGeom prst="rect">
            <a:avLst/>
          </a:prstGeom>
          <a:noFill/>
        </p:spPr>
        <p:txBody>
          <a:bodyPr wrap="square" lIns="90000" tIns="46800" rIns="90000" bIns="0" rtlCol="0" anchor="b">
            <a:normAutofit/>
          </a:bodyPr>
          <a:lstStyle>
            <a:defPPr>
              <a:defRPr lang="zh-CN"/>
            </a:defPPr>
            <a:lvl1pPr lvl="0" defTabSz="913765">
              <a:lnSpc>
                <a:spcPct val="120000"/>
              </a:lnSpc>
              <a:buSzPct val="25000"/>
              <a:defRPr sz="2000" b="1" spc="300">
                <a:solidFill>
                  <a:schemeClr val="bg1"/>
                </a:solidFill>
                <a:latin typeface="微软雅黑" panose="020B0503020204020204" charset="-122"/>
                <a:ea typeface="微软雅黑" panose="020B0503020204020204" charset="-122"/>
              </a:defRPr>
            </a:lvl1pPr>
          </a:lstStyle>
          <a:p>
            <a:r>
              <a:rPr lang="zh-CN" altLang="en-US" sz="1800" dirty="0">
                <a:sym typeface="Arial" panose="020B0604020202020204" pitchFamily="34" charset="0"/>
              </a:rPr>
              <a:t>估值方法</a:t>
            </a:r>
            <a:endParaRPr lang="zh-CN" altLang="en-US" sz="1800" dirty="0">
              <a:solidFill>
                <a:schemeClr val="bg1"/>
              </a:solidFill>
              <a:sym typeface="Arial" panose="020B0604020202020204" pitchFamily="34" charset="0"/>
            </a:endParaRPr>
          </a:p>
        </p:txBody>
      </p:sp>
      <p:sp>
        <p:nvSpPr>
          <p:cNvPr id="15" name="文本框 14"/>
          <p:cNvSpPr txBox="1"/>
          <p:nvPr>
            <p:custDataLst>
              <p:tags r:id="rId13"/>
            </p:custDataLst>
          </p:nvPr>
        </p:nvSpPr>
        <p:spPr>
          <a:xfrm>
            <a:off x="4254155" y="3254619"/>
            <a:ext cx="3361408" cy="348761"/>
          </a:xfrm>
          <a:prstGeom prst="rect">
            <a:avLst/>
          </a:prstGeom>
          <a:noFill/>
        </p:spPr>
        <p:txBody>
          <a:bodyPr wrap="square" lIns="90000" tIns="0" rIns="90000" bIns="46800" rtlCol="0">
            <a:noAutofit/>
          </a:bodyPr>
          <a:lstStyle>
            <a:defPPr>
              <a:defRPr lang="zh-CN"/>
            </a:defPPr>
            <a:lvl1pPr>
              <a:lnSpc>
                <a:spcPct val="120000"/>
              </a:lnSpc>
              <a:defRPr sz="1400" spc="150">
                <a:solidFill>
                  <a:schemeClr val="bg1"/>
                </a:solidFill>
                <a:latin typeface="微软雅黑" panose="020B0503020204020204" charset="-122"/>
                <a:ea typeface="微软雅黑" panose="020B0503020204020204" charset="-122"/>
              </a:defRPr>
            </a:lvl1pPr>
          </a:lstStyle>
          <a:p>
            <a:r>
              <a:rPr lang="en-US" altLang="zh-CN" dirty="0">
                <a:solidFill>
                  <a:schemeClr val="bg1"/>
                </a:solidFill>
                <a:sym typeface="Arial" panose="020B0604020202020204" pitchFamily="34" charset="0"/>
              </a:rPr>
              <a:t>——</a:t>
            </a:r>
            <a:r>
              <a:rPr lang="zh-CN" altLang="en-US" dirty="0">
                <a:sym typeface="Arial" panose="020B0604020202020204" pitchFamily="34" charset="0"/>
              </a:rPr>
              <a:t>吃子个数</a:t>
            </a:r>
            <a:r>
              <a:rPr lang="zh-CN" altLang="en-US" dirty="0">
                <a:solidFill>
                  <a:schemeClr val="bg1"/>
                </a:solidFill>
                <a:sym typeface="Arial" panose="020B0604020202020204" pitchFamily="34" charset="0"/>
              </a:rPr>
              <a:t>、“危险棋子”、棋子间距离、</a:t>
            </a:r>
            <a:r>
              <a:rPr lang="zh-CN" altLang="en-US" dirty="0">
                <a:latin typeface="微软雅黑" panose="020B0503020204020204" pitchFamily="34" charset="-122"/>
                <a:ea typeface="微软雅黑" panose="020B0503020204020204" pitchFamily="34" charset="-122"/>
              </a:rPr>
              <a:t>阵型、棋子风险</a:t>
            </a:r>
            <a:endParaRPr lang="zh-CN" altLang="en-US" dirty="0">
              <a:solidFill>
                <a:schemeClr val="bg1"/>
              </a:solidFill>
              <a:sym typeface="Arial" panose="020B0604020202020204" pitchFamily="34" charset="0"/>
            </a:endParaRPr>
          </a:p>
        </p:txBody>
      </p:sp>
      <p:sp>
        <p:nvSpPr>
          <p:cNvPr id="16" name="文本框 15"/>
          <p:cNvSpPr txBox="1"/>
          <p:nvPr>
            <p:custDataLst>
              <p:tags r:id="rId14"/>
            </p:custDataLst>
          </p:nvPr>
        </p:nvSpPr>
        <p:spPr>
          <a:xfrm>
            <a:off x="3184122" y="2884250"/>
            <a:ext cx="945862" cy="859690"/>
          </a:xfrm>
          <a:prstGeom prst="rect">
            <a:avLst/>
          </a:prstGeom>
          <a:noFill/>
        </p:spPr>
        <p:txBody>
          <a:bodyPr wrap="square" rtlCol="0" anchor="ctr">
            <a:normAutofit fontScale="97500"/>
          </a:bodyPr>
          <a:lstStyle>
            <a:defPPr>
              <a:defRPr lang="zh-CN"/>
            </a:defPPr>
            <a:lvl1pPr lvl="0" defTabSz="913765">
              <a:buSzPct val="25000"/>
              <a:defRPr sz="4800" b="1" spc="120">
                <a:solidFill>
                  <a:schemeClr val="bg1"/>
                </a:solidFill>
                <a:latin typeface="Arial" panose="020B0604020202020204" pitchFamily="34" charset="0"/>
                <a:ea typeface="微软雅黑" panose="020B0503020204020204" charset="-122"/>
                <a:cs typeface="Arial" panose="020B0604020202020204" pitchFamily="34" charset="0"/>
              </a:defRPr>
            </a:lvl1pPr>
          </a:lstStyle>
          <a:p>
            <a:r>
              <a:rPr lang="en-US" altLang="zh-CN"/>
              <a:t>02.</a:t>
            </a:r>
            <a:endParaRPr lang="zh-CN" altLang="en-US"/>
          </a:p>
        </p:txBody>
      </p:sp>
      <p:sp>
        <p:nvSpPr>
          <p:cNvPr id="21" name="文本框 20"/>
          <p:cNvSpPr txBox="1"/>
          <p:nvPr>
            <p:custDataLst>
              <p:tags r:id="rId15"/>
            </p:custDataLst>
          </p:nvPr>
        </p:nvSpPr>
        <p:spPr>
          <a:xfrm>
            <a:off x="4214801" y="1680419"/>
            <a:ext cx="3361408" cy="859690"/>
          </a:xfrm>
          <a:prstGeom prst="rect">
            <a:avLst/>
          </a:prstGeom>
          <a:noFill/>
        </p:spPr>
        <p:txBody>
          <a:bodyPr wrap="square" lIns="90000" tIns="46800" rIns="90000" bIns="0" rtlCol="0" anchor="b">
            <a:normAutofit fontScale="92500" lnSpcReduction="10000"/>
          </a:bodyPr>
          <a:lstStyle>
            <a:defPPr>
              <a:defRPr lang="zh-CN"/>
            </a:defPPr>
            <a:lvl1pPr lvl="0" defTabSz="913765">
              <a:lnSpc>
                <a:spcPct val="120000"/>
              </a:lnSpc>
              <a:buSzPct val="25000"/>
              <a:defRPr sz="2000" b="1" spc="300">
                <a:solidFill>
                  <a:schemeClr val="tx1">
                    <a:lumMod val="85000"/>
                    <a:lumOff val="15000"/>
                  </a:schemeClr>
                </a:solidFill>
                <a:latin typeface="微软雅黑" panose="020B0503020204020204" charset="-122"/>
                <a:ea typeface="微软雅黑" panose="020B0503020204020204" charset="-122"/>
              </a:defRPr>
            </a:lvl1pPr>
          </a:lstStyle>
          <a:p>
            <a:pPr algn="l"/>
            <a:r>
              <a:rPr lang="zh-CN" altLang="en-US" sz="1900" dirty="0"/>
              <a:t>程序的基本结构</a:t>
            </a:r>
            <a:endParaRPr lang="en-US" altLang="zh-CN" sz="1900" dirty="0"/>
          </a:p>
          <a:p>
            <a:pPr algn="l"/>
            <a:r>
              <a:rPr lang="en-US" altLang="zh-CN" sz="1500" dirty="0">
                <a:latin typeface="微软雅黑" panose="020B0503020204020204" pitchFamily="34" charset="-122"/>
                <a:ea typeface="微软雅黑" panose="020B0503020204020204" pitchFamily="34" charset="-122"/>
              </a:rPr>
              <a:t>——</a:t>
            </a:r>
            <a:r>
              <a:rPr lang="zh-CN" altLang="en-US" sz="1500" dirty="0">
                <a:latin typeface="微软雅黑" panose="020B0503020204020204" pitchFamily="34" charset="-122"/>
                <a:ea typeface="微软雅黑" panose="020B0503020204020204" pitchFamily="34" charset="-122"/>
              </a:rPr>
              <a:t>带有“浅层排序”和</a:t>
            </a:r>
            <a:r>
              <a:rPr lang="en-US" altLang="zh-CN" sz="1500" spc="0" dirty="0" err="1">
                <a:latin typeface="微软雅黑" panose="020B0503020204020204" pitchFamily="34" charset="-122"/>
                <a:ea typeface="微软雅黑" panose="020B0503020204020204" pitchFamily="34" charset="-122"/>
                <a:cs typeface="Times New Roman" panose="02020603050405020304" pitchFamily="18" charset="0"/>
              </a:rPr>
              <a:t>AlphaBeta</a:t>
            </a:r>
            <a:r>
              <a:rPr lang="en-US" altLang="zh-CN" sz="1500" spc="0" dirty="0">
                <a:latin typeface="微软雅黑" panose="020B0503020204020204" pitchFamily="34" charset="-122"/>
                <a:ea typeface="微软雅黑" panose="020B0503020204020204" pitchFamily="34" charset="-122"/>
                <a:cs typeface="Times New Roman" panose="02020603050405020304" pitchFamily="18" charset="0"/>
              </a:rPr>
              <a:t> </a:t>
            </a:r>
            <a:r>
              <a:rPr lang="zh-CN" altLang="en-US" sz="1500" dirty="0">
                <a:latin typeface="微软雅黑" panose="020B0503020204020204" pitchFamily="34" charset="-122"/>
                <a:ea typeface="微软雅黑" panose="020B0503020204020204" pitchFamily="34" charset="-122"/>
              </a:rPr>
              <a:t>剪枝的负极大值搜索</a:t>
            </a:r>
            <a:endParaRPr lang="en-US" altLang="zh-CN" sz="1500" dirty="0">
              <a:latin typeface="微软雅黑" panose="020B0503020204020204" pitchFamily="34" charset="-122"/>
              <a:ea typeface="微软雅黑" panose="020B0503020204020204" pitchFamily="34" charset="-122"/>
            </a:endParaRPr>
          </a:p>
        </p:txBody>
      </p:sp>
      <p:sp>
        <p:nvSpPr>
          <p:cNvPr id="31" name="文本框 30"/>
          <p:cNvSpPr txBox="1"/>
          <p:nvPr>
            <p:custDataLst>
              <p:tags r:id="rId16"/>
            </p:custDataLst>
          </p:nvPr>
        </p:nvSpPr>
        <p:spPr>
          <a:xfrm>
            <a:off x="3184122" y="1766721"/>
            <a:ext cx="945862" cy="859690"/>
          </a:xfrm>
          <a:prstGeom prst="rect">
            <a:avLst/>
          </a:prstGeom>
          <a:noFill/>
        </p:spPr>
        <p:txBody>
          <a:bodyPr wrap="square" rtlCol="0" anchor="ctr">
            <a:normAutofit fontScale="97500"/>
          </a:bodyPr>
          <a:lstStyle>
            <a:defPPr>
              <a:defRPr lang="zh-CN"/>
            </a:defPPr>
            <a:lvl1pPr lvl="0" defTabSz="913765">
              <a:buSzPct val="25000"/>
              <a:defRPr sz="4800" b="1" spc="120">
                <a:solidFill>
                  <a:schemeClr val="tx1">
                    <a:lumMod val="85000"/>
                    <a:lumOff val="15000"/>
                  </a:schemeClr>
                </a:solidFill>
                <a:latin typeface="Arial" panose="020B0604020202020204" pitchFamily="34" charset="0"/>
                <a:ea typeface="微软雅黑" panose="020B0503020204020204" charset="-122"/>
                <a:cs typeface="Arial" panose="020B0604020202020204" pitchFamily="34" charset="0"/>
              </a:defRPr>
            </a:lvl1pPr>
          </a:lstStyle>
          <a:p>
            <a:r>
              <a:rPr lang="en-US" altLang="zh-CN" dirty="0"/>
              <a:t>01.</a:t>
            </a:r>
            <a:endParaRPr lang="zh-CN" altLang="en-US" dirty="0"/>
          </a:p>
        </p:txBody>
      </p:sp>
      <p:sp>
        <p:nvSpPr>
          <p:cNvPr id="34" name="文本框 33"/>
          <p:cNvSpPr txBox="1"/>
          <p:nvPr/>
        </p:nvSpPr>
        <p:spPr>
          <a:xfrm>
            <a:off x="1132840" y="838835"/>
            <a:ext cx="2974340" cy="583565"/>
          </a:xfrm>
          <a:prstGeom prst="rect">
            <a:avLst/>
          </a:prstGeom>
          <a:noFill/>
        </p:spPr>
        <p:txBody>
          <a:bodyPr wrap="square" rtlCol="0">
            <a:spAutoFit/>
          </a:bodyPr>
          <a:lstStyle/>
          <a:p>
            <a:pPr algn="dist"/>
            <a:r>
              <a:rPr lang="zh-CN" altLang="en-US" sz="3200"/>
              <a:t>目录</a:t>
            </a:r>
            <a:r>
              <a:rPr lang="en-US" altLang="zh-CN" sz="2000"/>
              <a:t>/Contents</a:t>
            </a:r>
          </a:p>
        </p:txBody>
      </p:sp>
      <p:pic>
        <p:nvPicPr>
          <p:cNvPr id="35" name="图片 34" descr="ff511261d6e94cb0945d95f9fcf64b25"/>
          <p:cNvPicPr>
            <a:picLocks noChangeAspect="1"/>
          </p:cNvPicPr>
          <p:nvPr/>
        </p:nvPicPr>
        <p:blipFill>
          <a:blip r:embed="rId18"/>
          <a:stretch>
            <a:fillRect/>
          </a:stretch>
        </p:blipFill>
        <p:spPr>
          <a:xfrm>
            <a:off x="513080" y="702310"/>
            <a:ext cx="720005" cy="720005"/>
          </a:xfrm>
          <a:prstGeom prst="rect">
            <a:avLst/>
          </a:prstGeom>
        </p:spPr>
      </p:pic>
      <p:sp>
        <p:nvSpPr>
          <p:cNvPr id="3" name="文本框 2">
            <a:extLst>
              <a:ext uri="{FF2B5EF4-FFF2-40B4-BE49-F238E27FC236}">
                <a16:creationId xmlns:a16="http://schemas.microsoft.com/office/drawing/2014/main" id="{2F608D6D-458A-4533-8DB7-7AC105C2D1EC}"/>
              </a:ext>
            </a:extLst>
          </p:cNvPr>
          <p:cNvSpPr txBox="1"/>
          <p:nvPr/>
        </p:nvSpPr>
        <p:spPr>
          <a:xfrm>
            <a:off x="4182395" y="4317903"/>
            <a:ext cx="3504928" cy="523220"/>
          </a:xfrm>
          <a:prstGeom prst="rect">
            <a:avLst/>
          </a:prstGeom>
          <a:noFill/>
        </p:spPr>
        <p:txBody>
          <a:bodyPr wrap="square" rtlCol="0">
            <a:spAutoFit/>
          </a:bodyPr>
          <a:lstStyle/>
          <a:p>
            <a:r>
              <a:rPr lang="en-US" altLang="zh-CN" sz="1400" dirty="0">
                <a:latin typeface="微软雅黑" panose="020B0503020204020204" pitchFamily="34" charset="-122"/>
                <a:ea typeface="微软雅黑" panose="020B0503020204020204" pitchFamily="34" charset="-122"/>
              </a:rPr>
              <a:t>——</a:t>
            </a:r>
            <a:r>
              <a:rPr lang="zh-CN" altLang="en-US" sz="1400" dirty="0">
                <a:latin typeface="微软雅黑" panose="020B0503020204020204" pitchFamily="34" charset="-122"/>
                <a:ea typeface="微软雅黑" panose="020B0503020204020204" pitchFamily="34" charset="-122"/>
              </a:rPr>
              <a:t>棋盘边界检查、某些估值在程序中的位置和对“危险棋子”的判断</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b="-76000"/>
          </a:stretch>
        </a:blipFill>
        <a:effectLst/>
      </p:bgPr>
    </p:bg>
    <p:spTree>
      <p:nvGrpSpPr>
        <p:cNvPr id="1" name=""/>
        <p:cNvGrpSpPr/>
        <p:nvPr/>
      </p:nvGrpSpPr>
      <p:grpSpPr>
        <a:xfrm>
          <a:off x="0" y="0"/>
          <a:ext cx="0" cy="0"/>
          <a:chOff x="0" y="0"/>
          <a:chExt cx="0" cy="0"/>
        </a:xfrm>
      </p:grpSpPr>
      <p:sp>
        <p:nvSpPr>
          <p:cNvPr id="7" name="文本框 6"/>
          <p:cNvSpPr txBox="1"/>
          <p:nvPr>
            <p:custDataLst>
              <p:tags r:id="rId2"/>
            </p:custDataLst>
          </p:nvPr>
        </p:nvSpPr>
        <p:spPr>
          <a:xfrm>
            <a:off x="900128" y="584300"/>
            <a:ext cx="10429952" cy="798451"/>
          </a:xfrm>
          <a:prstGeom prst="rect">
            <a:avLst/>
          </a:prstGeom>
        </p:spPr>
        <p:txBody>
          <a:bodyPr wrap="square">
            <a:noAutofit/>
          </a:bodyPr>
          <a:lstStyle>
            <a:defPPr>
              <a:defRPr lang="zh-CN"/>
            </a:defPPr>
            <a:lvl1pPr>
              <a:lnSpc>
                <a:spcPct val="130000"/>
              </a:lnSpc>
              <a:defRPr sz="2400" b="1">
                <a:latin typeface="+mj-lt"/>
                <a:ea typeface="+mj-ea"/>
                <a:cs typeface="+mj-cs"/>
              </a:defRPr>
            </a:lvl1pPr>
          </a:lstStyle>
          <a:p>
            <a:pPr lvl="0">
              <a:lnSpc>
                <a:spcPct val="120000"/>
              </a:lnSpc>
            </a:pPr>
            <a:r>
              <a:rPr lang="zh-CN" altLang="en-US" sz="4400" dirty="0">
                <a:solidFill>
                  <a:schemeClr val="tx1">
                    <a:lumMod val="85000"/>
                    <a:lumOff val="15000"/>
                  </a:schemeClr>
                </a:solidFill>
                <a:latin typeface="新宋体" panose="02010609030101010101" charset="-122"/>
                <a:ea typeface="新宋体" panose="02010609030101010101" charset="-122"/>
                <a:cs typeface="微软雅黑" panose="020B0503020204020204" charset="-122"/>
              </a:rPr>
              <a:t>程序的基本结构</a:t>
            </a:r>
          </a:p>
        </p:txBody>
      </p:sp>
      <p:pic>
        <p:nvPicPr>
          <p:cNvPr id="3" name="图片 2">
            <a:extLst>
              <a:ext uri="{FF2B5EF4-FFF2-40B4-BE49-F238E27FC236}">
                <a16:creationId xmlns:a16="http://schemas.microsoft.com/office/drawing/2014/main" id="{9B739D51-8807-4B53-9729-46F4E86E84E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1639" y="2319291"/>
            <a:ext cx="6096000" cy="3092450"/>
          </a:xfrm>
          <a:prstGeom prst="rect">
            <a:avLst/>
          </a:prstGeom>
        </p:spPr>
      </p:pic>
      <p:sp>
        <p:nvSpPr>
          <p:cNvPr id="4" name="文本框 3">
            <a:extLst>
              <a:ext uri="{FF2B5EF4-FFF2-40B4-BE49-F238E27FC236}">
                <a16:creationId xmlns:a16="http://schemas.microsoft.com/office/drawing/2014/main" id="{46DA550A-A1EB-490D-B511-87C0FC2AC9FB}"/>
              </a:ext>
            </a:extLst>
          </p:cNvPr>
          <p:cNvSpPr txBox="1"/>
          <p:nvPr/>
        </p:nvSpPr>
        <p:spPr>
          <a:xfrm>
            <a:off x="1197006" y="5637320"/>
            <a:ext cx="4625266" cy="369332"/>
          </a:xfrm>
          <a:prstGeom prst="rect">
            <a:avLst/>
          </a:prstGeom>
          <a:noFill/>
        </p:spPr>
        <p:txBody>
          <a:bodyPr wrap="square" rtlCol="0">
            <a:spAutoFit/>
          </a:bodyPr>
          <a:lstStyle/>
          <a:p>
            <a:r>
              <a:rPr lang="zh-CN" altLang="en-US" dirty="0"/>
              <a:t>图片来自</a:t>
            </a:r>
            <a:r>
              <a:rPr lang="en-US" altLang="zh-CN" dirty="0"/>
              <a:t>Alpha–beta pruning</a:t>
            </a:r>
            <a:r>
              <a:rPr lang="zh-CN" altLang="en-US" dirty="0"/>
              <a:t>，</a:t>
            </a:r>
            <a:r>
              <a:rPr lang="en-US" altLang="zh-CN" dirty="0"/>
              <a:t>Wikipedia</a:t>
            </a:r>
            <a:endParaRPr lang="zh-CN" altLang="en-US" dirty="0"/>
          </a:p>
        </p:txBody>
      </p:sp>
      <p:sp>
        <p:nvSpPr>
          <p:cNvPr id="5" name="文本框 4">
            <a:extLst>
              <a:ext uri="{FF2B5EF4-FFF2-40B4-BE49-F238E27FC236}">
                <a16:creationId xmlns:a16="http://schemas.microsoft.com/office/drawing/2014/main" id="{3F76211C-548A-41C6-9AED-E0C79FDD0CD1}"/>
              </a:ext>
            </a:extLst>
          </p:cNvPr>
          <p:cNvSpPr txBox="1"/>
          <p:nvPr/>
        </p:nvSpPr>
        <p:spPr>
          <a:xfrm>
            <a:off x="1167676" y="1876772"/>
            <a:ext cx="4683926" cy="369332"/>
          </a:xfrm>
          <a:prstGeom prst="rect">
            <a:avLst/>
          </a:prstGeom>
          <a:noFill/>
        </p:spPr>
        <p:txBody>
          <a:bodyPr wrap="square" rtlCol="0">
            <a:spAutoFit/>
          </a:bodyPr>
          <a:lstStyle/>
          <a:p>
            <a:r>
              <a:rPr lang="zh-CN" altLang="en-US" dirty="0"/>
              <a:t>带有</a:t>
            </a:r>
            <a:r>
              <a:rPr lang="en-US" altLang="zh-CN" dirty="0" err="1"/>
              <a:t>AlphaBeta</a:t>
            </a:r>
            <a:r>
              <a:rPr lang="en-US" altLang="zh-CN" dirty="0"/>
              <a:t> </a:t>
            </a:r>
            <a:r>
              <a:rPr lang="zh-CN" altLang="en-US" dirty="0"/>
              <a:t>剪枝的负极大值搜索示意图</a:t>
            </a:r>
          </a:p>
        </p:txBody>
      </p:sp>
      <p:sp>
        <p:nvSpPr>
          <p:cNvPr id="8" name="文本框 7">
            <a:extLst>
              <a:ext uri="{FF2B5EF4-FFF2-40B4-BE49-F238E27FC236}">
                <a16:creationId xmlns:a16="http://schemas.microsoft.com/office/drawing/2014/main" id="{2AC977B1-8E3D-47E4-B271-62A5D4EDB79A}"/>
              </a:ext>
            </a:extLst>
          </p:cNvPr>
          <p:cNvSpPr txBox="1"/>
          <p:nvPr/>
        </p:nvSpPr>
        <p:spPr>
          <a:xfrm>
            <a:off x="6951216" y="1876772"/>
            <a:ext cx="4243526" cy="4524315"/>
          </a:xfrm>
          <a:prstGeom prst="rect">
            <a:avLst/>
          </a:prstGeom>
          <a:noFill/>
        </p:spPr>
        <p:txBody>
          <a:bodyPr wrap="square" rtlCol="0">
            <a:spAutoFit/>
          </a:bodyPr>
          <a:lstStyle/>
          <a:p>
            <a:r>
              <a:rPr lang="zh-CN" altLang="en-US" sz="2400" dirty="0">
                <a:latin typeface="+mn-ea"/>
              </a:rPr>
              <a:t>当叶节点的值以最优方式排列时，</a:t>
            </a:r>
            <a:r>
              <a:rPr lang="en-US" altLang="zh-CN" sz="2400" dirty="0" err="1">
                <a:latin typeface="+mn-ea"/>
              </a:rPr>
              <a:t>AlphaBeta</a:t>
            </a:r>
            <a:r>
              <a:rPr lang="zh-CN" altLang="en-US" sz="2400" dirty="0">
                <a:latin typeface="+mn-ea"/>
              </a:rPr>
              <a:t>剪枝可以将需要搜索的叶节点个数减少到叶节点总数的平方根；当叶节点以最差方式排列时则不能进行剪枝。因此，有必要对节点进行预先排序（即”浅层排序“）。本“挑夹棋”走子程序在进行正式搜索前首先进行了减少深度的预搜索，并依据搜索结果对第一层节点进行了排序。</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b="-76000"/>
          </a:stretch>
        </a:blipFill>
        <a:effectLst/>
      </p:bgPr>
    </p:bg>
    <p:spTree>
      <p:nvGrpSpPr>
        <p:cNvPr id="1" name=""/>
        <p:cNvGrpSpPr/>
        <p:nvPr/>
      </p:nvGrpSpPr>
      <p:grpSpPr>
        <a:xfrm>
          <a:off x="0" y="0"/>
          <a:ext cx="0" cy="0"/>
          <a:chOff x="0" y="0"/>
          <a:chExt cx="0" cy="0"/>
        </a:xfrm>
      </p:grpSpPr>
      <p:sp>
        <p:nvSpPr>
          <p:cNvPr id="7" name="文本框 6"/>
          <p:cNvSpPr txBox="1"/>
          <p:nvPr>
            <p:custDataLst>
              <p:tags r:id="rId2"/>
            </p:custDataLst>
          </p:nvPr>
        </p:nvSpPr>
        <p:spPr>
          <a:xfrm>
            <a:off x="900128" y="584300"/>
            <a:ext cx="10429952" cy="798451"/>
          </a:xfrm>
          <a:prstGeom prst="rect">
            <a:avLst/>
          </a:prstGeom>
        </p:spPr>
        <p:txBody>
          <a:bodyPr wrap="square">
            <a:noAutofit/>
          </a:bodyPr>
          <a:lstStyle>
            <a:defPPr>
              <a:defRPr lang="zh-CN"/>
            </a:defPPr>
            <a:lvl1pPr>
              <a:lnSpc>
                <a:spcPct val="130000"/>
              </a:lnSpc>
              <a:defRPr sz="2400" b="1">
                <a:latin typeface="+mj-lt"/>
                <a:ea typeface="+mj-ea"/>
                <a:cs typeface="+mj-cs"/>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lang="zh-CN" altLang="en-US" sz="4400" dirty="0">
                <a:solidFill>
                  <a:srgbClr val="000000">
                    <a:lumMod val="85000"/>
                    <a:lumOff val="15000"/>
                  </a:srgbClr>
                </a:solidFill>
                <a:latin typeface="新宋体" panose="02010609030101010101" charset="-122"/>
                <a:ea typeface="新宋体" panose="02010609030101010101" charset="-122"/>
                <a:cs typeface="微软雅黑" panose="020B0503020204020204" charset="-122"/>
              </a:rPr>
              <a:t>重要的估值方法</a:t>
            </a:r>
            <a:endParaRPr kumimoji="0" lang="zh-CN" altLang="en-US" sz="4400" b="1" i="0" u="none" strike="noStrike" kern="1200" cap="none" spc="0" normalizeH="0" baseline="0" noProof="0" dirty="0">
              <a:ln>
                <a:noFill/>
              </a:ln>
              <a:solidFill>
                <a:srgbClr val="000000">
                  <a:lumMod val="85000"/>
                  <a:lumOff val="15000"/>
                </a:srgbClr>
              </a:solidFill>
              <a:effectLst/>
              <a:uLnTx/>
              <a:uFillTx/>
              <a:latin typeface="新宋体" panose="02010609030101010101" charset="-122"/>
              <a:ea typeface="新宋体" panose="02010609030101010101" charset="-122"/>
              <a:cs typeface="微软雅黑" panose="020B0503020204020204" charset="-122"/>
            </a:endParaRPr>
          </a:p>
        </p:txBody>
      </p:sp>
      <p:sp>
        <p:nvSpPr>
          <p:cNvPr id="2" name="文本框 1">
            <a:extLst>
              <a:ext uri="{FF2B5EF4-FFF2-40B4-BE49-F238E27FC236}">
                <a16:creationId xmlns:a16="http://schemas.microsoft.com/office/drawing/2014/main" id="{5302F7B7-D54F-4C89-B717-EB9D7F83364E}"/>
              </a:ext>
            </a:extLst>
          </p:cNvPr>
          <p:cNvSpPr txBox="1"/>
          <p:nvPr/>
        </p:nvSpPr>
        <p:spPr>
          <a:xfrm>
            <a:off x="967666" y="1677880"/>
            <a:ext cx="10058400" cy="3785652"/>
          </a:xfrm>
          <a:prstGeom prst="rect">
            <a:avLst/>
          </a:prstGeom>
          <a:noFill/>
        </p:spPr>
        <p:txBody>
          <a:bodyPr wrap="square" rtlCol="0">
            <a:spAutoFit/>
          </a:bodyPr>
          <a:lstStyle/>
          <a:p>
            <a:r>
              <a:rPr lang="zh-CN" altLang="en-US" sz="2400" dirty="0">
                <a:latin typeface="+mn-ea"/>
              </a:rPr>
              <a:t>（下列各条依重要程度排序）</a:t>
            </a:r>
            <a:endParaRPr lang="en-US" altLang="zh-CN" sz="2400" dirty="0">
              <a:latin typeface="+mn-ea"/>
            </a:endParaRPr>
          </a:p>
          <a:p>
            <a:pPr marL="342900" indent="-342900">
              <a:buFont typeface="Arial" panose="020B0604020202020204" pitchFamily="34" charset="0"/>
              <a:buChar char="•"/>
            </a:pPr>
            <a:r>
              <a:rPr lang="zh-CN" altLang="en-US" sz="2400" dirty="0">
                <a:latin typeface="+mn-ea"/>
              </a:rPr>
              <a:t>吃子个数：本程序设定搜索的一二层每次吃子的价值稍高于三四层每次吃子的价值，这是为了减少程序采取先送子再吃回来的着法的可能性。</a:t>
            </a:r>
            <a:endParaRPr lang="en-US" altLang="zh-CN" sz="2400" dirty="0">
              <a:latin typeface="+mn-ea"/>
            </a:endParaRPr>
          </a:p>
          <a:p>
            <a:pPr marL="342900" indent="-342900">
              <a:buFont typeface="Arial" panose="020B0604020202020204" pitchFamily="34" charset="0"/>
              <a:buChar char="•"/>
            </a:pPr>
            <a:r>
              <a:rPr lang="zh-CN" altLang="en-US" sz="2400" dirty="0">
                <a:latin typeface="+mn-ea"/>
              </a:rPr>
              <a:t>“危险棋子”：所谓危险棋子，就是在异色棋子行动一步后就会被吃的棋子。本程序设定敌方每个危险棋子价值比我方每个危险棋子的价值稍高，因为四层搜索后的局面中接下来行动的一方是我方，我方拥有主动权。</a:t>
            </a:r>
            <a:endParaRPr lang="en-US" altLang="zh-CN" sz="2400" dirty="0">
              <a:latin typeface="+mn-ea"/>
            </a:endParaRPr>
          </a:p>
          <a:p>
            <a:pPr marL="342900" indent="-342900">
              <a:buFont typeface="Arial" panose="020B0604020202020204" pitchFamily="34" charset="0"/>
              <a:buChar char="•"/>
            </a:pPr>
            <a:r>
              <a:rPr lang="zh-CN" altLang="en-US" sz="2400" dirty="0">
                <a:latin typeface="+mn-ea"/>
              </a:rPr>
              <a:t>棋子间距离：双方棋子要相互接触才有可能吃子，且挑夹棋中多个子打一个明显胜算更大。故本程序设定为双方棋子距离越小越好，我方棋子间距离大致（见后文的棋子阵型）为越小越好。</a:t>
            </a:r>
            <a:endParaRPr lang="en-US" altLang="zh-CN" sz="2400" dirty="0">
              <a:latin typeface="+mn-ea"/>
            </a:endParaRPr>
          </a:p>
        </p:txBody>
      </p:sp>
      <p:pic>
        <p:nvPicPr>
          <p:cNvPr id="9" name="图片 8">
            <a:extLst>
              <a:ext uri="{FF2B5EF4-FFF2-40B4-BE49-F238E27FC236}">
                <a16:creationId xmlns:a16="http://schemas.microsoft.com/office/drawing/2014/main" id="{75D0CF8E-D7D9-44BD-ADE1-51C863DE85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5916" y="127696"/>
            <a:ext cx="1158052" cy="1711658"/>
          </a:xfrm>
          <a:prstGeom prst="rect">
            <a:avLst/>
          </a:prstGeom>
        </p:spPr>
      </p:pic>
      <p:sp>
        <p:nvSpPr>
          <p:cNvPr id="10" name="文本框 9">
            <a:extLst>
              <a:ext uri="{FF2B5EF4-FFF2-40B4-BE49-F238E27FC236}">
                <a16:creationId xmlns:a16="http://schemas.microsoft.com/office/drawing/2014/main" id="{41379073-90BF-4CDC-BBAF-2ABBE2DA0F4D}"/>
              </a:ext>
            </a:extLst>
          </p:cNvPr>
          <p:cNvSpPr txBox="1"/>
          <p:nvPr/>
        </p:nvSpPr>
        <p:spPr>
          <a:xfrm>
            <a:off x="8131946" y="321805"/>
            <a:ext cx="2317071" cy="1323439"/>
          </a:xfrm>
          <a:prstGeom prst="rect">
            <a:avLst/>
          </a:prstGeom>
          <a:noFill/>
        </p:spPr>
        <p:txBody>
          <a:bodyPr wrap="square" rtlCol="0">
            <a:spAutoFit/>
          </a:bodyPr>
          <a:lstStyle/>
          <a:p>
            <a:r>
              <a:rPr lang="zh-CN" altLang="en-US" sz="2000" dirty="0"/>
              <a:t>红圈中的白子为“危险棋子”，因为黑子下一步就可以将其夹吃</a:t>
            </a:r>
          </a:p>
        </p:txBody>
      </p:sp>
    </p:spTree>
    <p:custDataLst>
      <p:tags r:id="rId1"/>
    </p:custDataLst>
    <p:extLst>
      <p:ext uri="{BB962C8B-B14F-4D97-AF65-F5344CB8AC3E}">
        <p14:creationId xmlns:p14="http://schemas.microsoft.com/office/powerpoint/2010/main" val="3715865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b="-76000"/>
          </a:stretch>
        </a:blipFill>
        <a:effectLst/>
      </p:bgPr>
    </p:bg>
    <p:spTree>
      <p:nvGrpSpPr>
        <p:cNvPr id="1" name=""/>
        <p:cNvGrpSpPr/>
        <p:nvPr/>
      </p:nvGrpSpPr>
      <p:grpSpPr>
        <a:xfrm>
          <a:off x="0" y="0"/>
          <a:ext cx="0" cy="0"/>
          <a:chOff x="0" y="0"/>
          <a:chExt cx="0" cy="0"/>
        </a:xfrm>
      </p:grpSpPr>
      <p:sp>
        <p:nvSpPr>
          <p:cNvPr id="7" name="文本框 6"/>
          <p:cNvSpPr txBox="1"/>
          <p:nvPr>
            <p:custDataLst>
              <p:tags r:id="rId2"/>
            </p:custDataLst>
          </p:nvPr>
        </p:nvSpPr>
        <p:spPr>
          <a:xfrm>
            <a:off x="900128" y="584300"/>
            <a:ext cx="10429952" cy="798451"/>
          </a:xfrm>
          <a:prstGeom prst="rect">
            <a:avLst/>
          </a:prstGeom>
        </p:spPr>
        <p:txBody>
          <a:bodyPr wrap="square">
            <a:noAutofit/>
          </a:bodyPr>
          <a:lstStyle>
            <a:defPPr>
              <a:defRPr lang="zh-CN"/>
            </a:defPPr>
            <a:lvl1pPr>
              <a:lnSpc>
                <a:spcPct val="130000"/>
              </a:lnSpc>
              <a:defRPr sz="2400" b="1">
                <a:latin typeface="+mj-lt"/>
                <a:ea typeface="+mj-ea"/>
                <a:cs typeface="+mj-cs"/>
              </a:defRPr>
            </a:lvl1pPr>
          </a:lstStyle>
          <a:p>
            <a:pPr lvl="0">
              <a:lnSpc>
                <a:spcPct val="120000"/>
              </a:lnSpc>
            </a:pPr>
            <a:r>
              <a:rPr lang="zh-CN" altLang="en-US" sz="4400" dirty="0">
                <a:solidFill>
                  <a:srgbClr val="000000">
                    <a:lumMod val="85000"/>
                    <a:lumOff val="15000"/>
                  </a:srgbClr>
                </a:solidFill>
                <a:latin typeface="新宋体" panose="02010609030101010101" charset="-122"/>
                <a:ea typeface="新宋体" panose="02010609030101010101" charset="-122"/>
                <a:cs typeface="微软雅黑" panose="020B0503020204020204" charset="-122"/>
              </a:rPr>
              <a:t>次要的估值方法</a:t>
            </a:r>
          </a:p>
        </p:txBody>
      </p:sp>
      <p:sp>
        <p:nvSpPr>
          <p:cNvPr id="3" name="文本框 2">
            <a:extLst>
              <a:ext uri="{FF2B5EF4-FFF2-40B4-BE49-F238E27FC236}">
                <a16:creationId xmlns:a16="http://schemas.microsoft.com/office/drawing/2014/main" id="{AA0A00C4-76B2-485E-A6E4-1F6E7622A939}"/>
              </a:ext>
            </a:extLst>
          </p:cNvPr>
          <p:cNvSpPr txBox="1"/>
          <p:nvPr/>
        </p:nvSpPr>
        <p:spPr>
          <a:xfrm>
            <a:off x="1038687" y="1677880"/>
            <a:ext cx="10291393" cy="1015663"/>
          </a:xfrm>
          <a:prstGeom prst="rect">
            <a:avLst/>
          </a:prstGeom>
          <a:noFill/>
        </p:spPr>
        <p:txBody>
          <a:bodyPr wrap="square" rtlCol="0">
            <a:spAutoFit/>
          </a:bodyPr>
          <a:lstStyle/>
          <a:p>
            <a:r>
              <a:rPr lang="zh-CN" altLang="en-US" sz="2000" dirty="0">
                <a:latin typeface="+mn-ea"/>
              </a:rPr>
              <a:t>（下列各条重要程度不分先后）</a:t>
            </a:r>
            <a:endParaRPr lang="en-US" altLang="zh-CN" sz="2000" dirty="0">
              <a:latin typeface="+mn-ea"/>
            </a:endParaRPr>
          </a:p>
          <a:p>
            <a:pPr marL="285750" indent="-285750">
              <a:buFont typeface="Arial" panose="020B0604020202020204" pitchFamily="34" charset="0"/>
              <a:buChar char="•"/>
            </a:pPr>
            <a:r>
              <a:rPr lang="zh-CN" altLang="en-US" sz="2000" dirty="0">
                <a:latin typeface="+mn-ea"/>
              </a:rPr>
              <a:t>阵型：主要是</a:t>
            </a:r>
            <a:r>
              <a:rPr lang="en-US" altLang="zh-CN" sz="2000" dirty="0">
                <a:latin typeface="+mn-ea"/>
              </a:rPr>
              <a:t>2</a:t>
            </a:r>
            <a:r>
              <a:rPr lang="zh-CN" altLang="en-US" sz="2000" dirty="0">
                <a:latin typeface="+mn-ea"/>
              </a:rPr>
              <a:t>*</a:t>
            </a:r>
            <a:r>
              <a:rPr lang="en-US" altLang="zh-CN" sz="2000" dirty="0">
                <a:latin typeface="+mn-ea"/>
              </a:rPr>
              <a:t>3</a:t>
            </a:r>
            <a:r>
              <a:rPr lang="zh-CN" altLang="en-US" sz="2000" dirty="0">
                <a:latin typeface="+mn-ea"/>
              </a:rPr>
              <a:t>的日字形，</a:t>
            </a:r>
            <a:r>
              <a:rPr lang="en-US" altLang="zh-CN" sz="2000" dirty="0">
                <a:latin typeface="+mn-ea"/>
              </a:rPr>
              <a:t>2</a:t>
            </a:r>
            <a:r>
              <a:rPr lang="zh-CN" altLang="en-US" sz="2000" dirty="0">
                <a:latin typeface="+mn-ea"/>
              </a:rPr>
              <a:t>*</a:t>
            </a:r>
            <a:r>
              <a:rPr lang="en-US" altLang="zh-CN" sz="2000" dirty="0">
                <a:latin typeface="+mn-ea"/>
              </a:rPr>
              <a:t>4</a:t>
            </a:r>
            <a:r>
              <a:rPr lang="zh-CN" altLang="en-US" sz="2000" dirty="0">
                <a:latin typeface="+mn-ea"/>
              </a:rPr>
              <a:t>的日字形，和“棋子空格空格棋子”。</a:t>
            </a:r>
            <a:r>
              <a:rPr lang="zh-CN" altLang="en-US" sz="2000">
                <a:latin typeface="+mn-ea"/>
              </a:rPr>
              <a:t>本程序对</a:t>
            </a:r>
            <a:r>
              <a:rPr lang="zh-CN" altLang="en-US" sz="2000" dirty="0">
                <a:latin typeface="+mn-ea"/>
              </a:rPr>
              <a:t>部分阵型有微小的加分（敌方出现不扣分）。</a:t>
            </a:r>
          </a:p>
        </p:txBody>
      </p:sp>
      <p:pic>
        <p:nvPicPr>
          <p:cNvPr id="12" name="图片 11">
            <a:extLst>
              <a:ext uri="{FF2B5EF4-FFF2-40B4-BE49-F238E27FC236}">
                <a16:creationId xmlns:a16="http://schemas.microsoft.com/office/drawing/2014/main" id="{45AFEE8D-314C-480D-9A05-53647149407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8687" y="2896339"/>
            <a:ext cx="1562235" cy="1783235"/>
          </a:xfrm>
          <a:prstGeom prst="rect">
            <a:avLst/>
          </a:prstGeom>
        </p:spPr>
      </p:pic>
      <p:pic>
        <p:nvPicPr>
          <p:cNvPr id="14" name="图片 13">
            <a:extLst>
              <a:ext uri="{FF2B5EF4-FFF2-40B4-BE49-F238E27FC236}">
                <a16:creationId xmlns:a16="http://schemas.microsoft.com/office/drawing/2014/main" id="{2DCE320E-02AA-476D-878A-DB5F1A139EA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10801" y="2808700"/>
            <a:ext cx="1303133" cy="1996613"/>
          </a:xfrm>
          <a:prstGeom prst="rect">
            <a:avLst/>
          </a:prstGeom>
        </p:spPr>
      </p:pic>
      <p:pic>
        <p:nvPicPr>
          <p:cNvPr id="16" name="图片 15">
            <a:extLst>
              <a:ext uri="{FF2B5EF4-FFF2-40B4-BE49-F238E27FC236}">
                <a16:creationId xmlns:a16="http://schemas.microsoft.com/office/drawing/2014/main" id="{2691ABA0-7419-4C82-943A-8CE7A65656B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57346" y="2789648"/>
            <a:ext cx="640135" cy="2034716"/>
          </a:xfrm>
          <a:prstGeom prst="rect">
            <a:avLst/>
          </a:prstGeom>
        </p:spPr>
      </p:pic>
      <p:sp>
        <p:nvSpPr>
          <p:cNvPr id="17" name="文本框 16">
            <a:extLst>
              <a:ext uri="{FF2B5EF4-FFF2-40B4-BE49-F238E27FC236}">
                <a16:creationId xmlns:a16="http://schemas.microsoft.com/office/drawing/2014/main" id="{15DB5AB6-698F-4211-B214-CD4FF5012BAA}"/>
              </a:ext>
            </a:extLst>
          </p:cNvPr>
          <p:cNvSpPr txBox="1"/>
          <p:nvPr/>
        </p:nvSpPr>
        <p:spPr>
          <a:xfrm>
            <a:off x="5717219" y="3142695"/>
            <a:ext cx="6196614" cy="707886"/>
          </a:xfrm>
          <a:prstGeom prst="rect">
            <a:avLst/>
          </a:prstGeom>
          <a:noFill/>
        </p:spPr>
        <p:txBody>
          <a:bodyPr wrap="square" rtlCol="0">
            <a:spAutoFit/>
          </a:bodyPr>
          <a:lstStyle/>
          <a:p>
            <a:r>
              <a:rPr lang="zh-CN" altLang="en-US" sz="2000" dirty="0">
                <a:latin typeface="+mn-ea"/>
              </a:rPr>
              <a:t>（从左到右依次为</a:t>
            </a:r>
            <a:r>
              <a:rPr lang="en-US" altLang="zh-CN" sz="2000" dirty="0">
                <a:latin typeface="+mn-ea"/>
              </a:rPr>
              <a:t>2*3</a:t>
            </a:r>
            <a:r>
              <a:rPr lang="zh-CN" altLang="en-US" sz="2000" dirty="0">
                <a:latin typeface="+mn-ea"/>
              </a:rPr>
              <a:t>的日字形，</a:t>
            </a:r>
            <a:r>
              <a:rPr lang="en-US" altLang="zh-CN" sz="2000" dirty="0">
                <a:latin typeface="+mn-ea"/>
              </a:rPr>
              <a:t>2*4</a:t>
            </a:r>
            <a:r>
              <a:rPr lang="zh-CN" altLang="en-US" sz="2000" dirty="0">
                <a:latin typeface="+mn-ea"/>
              </a:rPr>
              <a:t>的日字形，“棋子空格空格棋子”）</a:t>
            </a:r>
          </a:p>
        </p:txBody>
      </p:sp>
      <p:sp>
        <p:nvSpPr>
          <p:cNvPr id="19" name="文本框 18">
            <a:extLst>
              <a:ext uri="{FF2B5EF4-FFF2-40B4-BE49-F238E27FC236}">
                <a16:creationId xmlns:a16="http://schemas.microsoft.com/office/drawing/2014/main" id="{356BF85B-DEA0-422B-9FEA-EB3181653278}"/>
              </a:ext>
            </a:extLst>
          </p:cNvPr>
          <p:cNvSpPr txBox="1"/>
          <p:nvPr/>
        </p:nvSpPr>
        <p:spPr>
          <a:xfrm>
            <a:off x="1038687" y="5246703"/>
            <a:ext cx="10291393" cy="707886"/>
          </a:xfrm>
          <a:prstGeom prst="rect">
            <a:avLst/>
          </a:prstGeom>
          <a:noFill/>
        </p:spPr>
        <p:txBody>
          <a:bodyPr wrap="square" rtlCol="0">
            <a:spAutoFit/>
          </a:bodyPr>
          <a:lstStyle/>
          <a:p>
            <a:pPr marL="285750" indent="-285750">
              <a:buFont typeface="Arial" panose="020B0604020202020204" pitchFamily="34" charset="0"/>
              <a:buChar char="•"/>
            </a:pPr>
            <a:r>
              <a:rPr lang="zh-CN" altLang="en-US" sz="2000" dirty="0"/>
              <a:t>棋子风险：当一个棋子周围有多个敌方棋子，或者该棋子移动后留下的空格可以使其他我方棋子被吃时，有较小的扣分。</a:t>
            </a:r>
          </a:p>
        </p:txBody>
      </p:sp>
    </p:spTree>
    <p:custDataLst>
      <p:tags r:id="rId1"/>
    </p:custDataLst>
    <p:extLst>
      <p:ext uri="{BB962C8B-B14F-4D97-AF65-F5344CB8AC3E}">
        <p14:creationId xmlns:p14="http://schemas.microsoft.com/office/powerpoint/2010/main" val="426687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b="-76000"/>
          </a:stretch>
        </a:blipFill>
        <a:effectLst/>
      </p:bgPr>
    </p:bg>
    <p:spTree>
      <p:nvGrpSpPr>
        <p:cNvPr id="1" name=""/>
        <p:cNvGrpSpPr/>
        <p:nvPr/>
      </p:nvGrpSpPr>
      <p:grpSpPr>
        <a:xfrm>
          <a:off x="0" y="0"/>
          <a:ext cx="0" cy="0"/>
          <a:chOff x="0" y="0"/>
          <a:chExt cx="0" cy="0"/>
        </a:xfrm>
      </p:grpSpPr>
      <p:sp>
        <p:nvSpPr>
          <p:cNvPr id="7" name="文本框 6"/>
          <p:cNvSpPr txBox="1"/>
          <p:nvPr>
            <p:custDataLst>
              <p:tags r:id="rId2"/>
            </p:custDataLst>
          </p:nvPr>
        </p:nvSpPr>
        <p:spPr>
          <a:xfrm>
            <a:off x="900128" y="584300"/>
            <a:ext cx="10429952" cy="798451"/>
          </a:xfrm>
          <a:prstGeom prst="rect">
            <a:avLst/>
          </a:prstGeom>
        </p:spPr>
        <p:txBody>
          <a:bodyPr wrap="square">
            <a:noAutofit/>
          </a:bodyPr>
          <a:lstStyle>
            <a:defPPr>
              <a:defRPr lang="zh-CN"/>
            </a:defPPr>
            <a:lvl1pPr>
              <a:lnSpc>
                <a:spcPct val="130000"/>
              </a:lnSpc>
              <a:defRPr sz="2400" b="1">
                <a:latin typeface="+mj-lt"/>
                <a:ea typeface="+mj-ea"/>
                <a:cs typeface="+mj-cs"/>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lang="zh-CN" altLang="en-US" sz="4400" dirty="0">
                <a:solidFill>
                  <a:srgbClr val="000000">
                    <a:lumMod val="85000"/>
                    <a:lumOff val="15000"/>
                  </a:srgbClr>
                </a:solidFill>
                <a:latin typeface="新宋体" panose="02010609030101010101" charset="-122"/>
                <a:ea typeface="新宋体" panose="02010609030101010101" charset="-122"/>
                <a:cs typeface="微软雅黑" panose="020B0503020204020204" charset="-122"/>
              </a:rPr>
              <a:t>加快搜索速度的方法</a:t>
            </a:r>
            <a:endParaRPr kumimoji="0" lang="zh-CN" altLang="en-US" sz="4400" b="1" i="0" u="none" strike="noStrike" kern="1200" cap="none" spc="0" normalizeH="0" baseline="0" noProof="0" dirty="0">
              <a:ln>
                <a:noFill/>
              </a:ln>
              <a:solidFill>
                <a:srgbClr val="000000">
                  <a:lumMod val="85000"/>
                  <a:lumOff val="15000"/>
                </a:srgbClr>
              </a:solidFill>
              <a:effectLst/>
              <a:uLnTx/>
              <a:uFillTx/>
              <a:latin typeface="新宋体" panose="02010609030101010101" charset="-122"/>
              <a:ea typeface="新宋体" panose="02010609030101010101" charset="-122"/>
              <a:cs typeface="微软雅黑" panose="020B0503020204020204" charset="-122"/>
            </a:endParaRPr>
          </a:p>
        </p:txBody>
      </p:sp>
      <p:sp>
        <p:nvSpPr>
          <p:cNvPr id="3" name="文本框 2">
            <a:extLst>
              <a:ext uri="{FF2B5EF4-FFF2-40B4-BE49-F238E27FC236}">
                <a16:creationId xmlns:a16="http://schemas.microsoft.com/office/drawing/2014/main" id="{AA0A00C4-76B2-485E-A6E4-1F6E7622A939}"/>
              </a:ext>
            </a:extLst>
          </p:cNvPr>
          <p:cNvSpPr txBox="1"/>
          <p:nvPr/>
        </p:nvSpPr>
        <p:spPr>
          <a:xfrm>
            <a:off x="1038687" y="1677880"/>
            <a:ext cx="10291393" cy="433965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dirty="0">
                <a:solidFill>
                  <a:srgbClr val="000000"/>
                </a:solidFill>
                <a:latin typeface="Arial"/>
                <a:ea typeface="微软雅黑"/>
              </a:rPr>
              <a:t>（最重要的加快搜索速度的方法是“浅层排序”，前面已经提到过了，此处不再赘述）</a:t>
            </a:r>
            <a:endParaRPr lang="en-US" altLang="zh-CN" sz="2400" dirty="0">
              <a:solidFill>
                <a:srgbClr val="000000"/>
              </a:solidFill>
              <a:latin typeface="Arial"/>
              <a:ea typeface="微软雅黑"/>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a:ln>
                  <a:noFill/>
                </a:ln>
                <a:solidFill>
                  <a:srgbClr val="000000"/>
                </a:solidFill>
                <a:effectLst/>
                <a:uLnTx/>
                <a:uFillTx/>
                <a:latin typeface="Arial"/>
                <a:ea typeface="微软雅黑"/>
                <a:cs typeface="+mn-cs"/>
              </a:rPr>
              <a:t>棋盘边界检查：棋盘边界检查并不太耗时（除非是在本地用</a:t>
            </a:r>
            <a:r>
              <a:rPr kumimoji="0" lang="en-US" altLang="zh-CN" sz="2400" b="0" i="0" u="none" strike="noStrike" kern="1200" cap="none" spc="0" normalizeH="0" baseline="0" noProof="0" dirty="0" err="1">
                <a:ln>
                  <a:noFill/>
                </a:ln>
                <a:solidFill>
                  <a:srgbClr val="000000"/>
                </a:solidFill>
                <a:effectLst/>
                <a:uLnTx/>
                <a:uFillTx/>
                <a:latin typeface="Arial"/>
                <a:ea typeface="微软雅黑"/>
                <a:cs typeface="+mn-cs"/>
              </a:rPr>
              <a:t>gcc</a:t>
            </a:r>
            <a:r>
              <a:rPr kumimoji="0" lang="zh-CN" altLang="en-US" sz="2400" b="0" i="0" u="none" strike="noStrike" kern="1200" cap="none" spc="0" normalizeH="0" baseline="0" noProof="0" dirty="0">
                <a:ln>
                  <a:noFill/>
                </a:ln>
                <a:solidFill>
                  <a:srgbClr val="000000"/>
                </a:solidFill>
                <a:effectLst/>
                <a:uLnTx/>
                <a:uFillTx/>
                <a:latin typeface="Arial"/>
                <a:ea typeface="微软雅黑"/>
                <a:cs typeface="+mn-cs"/>
              </a:rPr>
              <a:t>编译又不开</a:t>
            </a:r>
            <a:r>
              <a:rPr lang="en-US" altLang="zh-CN" sz="2400" dirty="0">
                <a:solidFill>
                  <a:srgbClr val="000000"/>
                </a:solidFill>
                <a:latin typeface="Arial"/>
                <a:ea typeface="微软雅黑"/>
              </a:rPr>
              <a:t>-o2</a:t>
            </a:r>
            <a:r>
              <a:rPr lang="zh-CN" altLang="en-US" sz="2400" dirty="0">
                <a:solidFill>
                  <a:srgbClr val="000000"/>
                </a:solidFill>
                <a:latin typeface="Arial"/>
                <a:ea typeface="微软雅黑"/>
              </a:rPr>
              <a:t>或更高等级的优化），但本程序还是省去了棋盘边界检查。具体做法就是把棋盘开大一些，并把无效的部分初始化为</a:t>
            </a:r>
            <a:r>
              <a:rPr lang="en-US" altLang="zh-CN" sz="2400" dirty="0">
                <a:solidFill>
                  <a:srgbClr val="000000"/>
                </a:solidFill>
                <a:latin typeface="Arial"/>
                <a:ea typeface="微软雅黑"/>
              </a:rPr>
              <a:t>0</a:t>
            </a:r>
            <a:r>
              <a:rPr lang="zh-CN" altLang="en-US" sz="2400" dirty="0">
                <a:solidFill>
                  <a:srgbClr val="000000"/>
                </a:solidFill>
                <a:latin typeface="Arial"/>
                <a:ea typeface="微软雅黑"/>
              </a:rPr>
              <a:t>，</a:t>
            </a:r>
            <a:r>
              <a:rPr lang="en-US" altLang="zh-CN" sz="2400" dirty="0">
                <a:solidFill>
                  <a:srgbClr val="000000"/>
                </a:solidFill>
                <a:latin typeface="Arial"/>
                <a:ea typeface="微软雅黑"/>
              </a:rPr>
              <a:t>1</a:t>
            </a:r>
            <a:r>
              <a:rPr lang="zh-CN" altLang="en-US" sz="2400" dirty="0">
                <a:solidFill>
                  <a:srgbClr val="000000"/>
                </a:solidFill>
                <a:latin typeface="Arial"/>
                <a:ea typeface="微软雅黑"/>
              </a:rPr>
              <a:t>，</a:t>
            </a:r>
            <a:r>
              <a:rPr lang="en-US" altLang="zh-CN" sz="2400" dirty="0">
                <a:solidFill>
                  <a:srgbClr val="000000"/>
                </a:solidFill>
                <a:latin typeface="Arial"/>
                <a:ea typeface="微软雅黑"/>
              </a:rPr>
              <a:t>2</a:t>
            </a:r>
            <a:r>
              <a:rPr lang="zh-CN" altLang="en-US" sz="2400" dirty="0">
                <a:solidFill>
                  <a:srgbClr val="000000"/>
                </a:solidFill>
                <a:latin typeface="Arial"/>
                <a:ea typeface="微软雅黑"/>
              </a:rPr>
              <a:t>之外的值。在这种情况下，</a:t>
            </a:r>
            <a:r>
              <a:rPr lang="en-US" altLang="zh-CN" sz="2400" dirty="0" err="1">
                <a:solidFill>
                  <a:srgbClr val="000000"/>
                </a:solidFill>
                <a:latin typeface="Arial"/>
                <a:ea typeface="微软雅黑"/>
              </a:rPr>
              <a:t>memcpy</a:t>
            </a:r>
            <a:r>
              <a:rPr lang="zh-CN" altLang="en-US" sz="2400" dirty="0">
                <a:solidFill>
                  <a:srgbClr val="000000"/>
                </a:solidFill>
                <a:latin typeface="Arial"/>
                <a:ea typeface="微软雅黑"/>
              </a:rPr>
              <a:t>函数似乎明显比</a:t>
            </a:r>
            <a:r>
              <a:rPr lang="en-US" altLang="zh-CN" sz="2400" dirty="0">
                <a:solidFill>
                  <a:srgbClr val="000000"/>
                </a:solidFill>
                <a:latin typeface="Arial"/>
                <a:ea typeface="微软雅黑"/>
              </a:rPr>
              <a:t>for</a:t>
            </a:r>
            <a:r>
              <a:rPr lang="zh-CN" altLang="en-US" sz="2400" dirty="0">
                <a:solidFill>
                  <a:srgbClr val="000000"/>
                </a:solidFill>
                <a:latin typeface="Arial"/>
                <a:ea typeface="微软雅黑"/>
              </a:rPr>
              <a:t>循环节约时间。</a:t>
            </a:r>
            <a:endParaRPr lang="en-US" altLang="zh-CN" sz="2400" dirty="0">
              <a:solidFill>
                <a:srgbClr val="000000"/>
              </a:solidFill>
              <a:latin typeface="Arial"/>
              <a:ea typeface="微软雅黑"/>
            </a:endParaRPr>
          </a:p>
          <a:p>
            <a:pPr marL="285750" lvl="0" indent="-285750">
              <a:buFont typeface="Arial" panose="020B0604020202020204" pitchFamily="34" charset="0"/>
              <a:buChar char="•"/>
              <a:defRPr/>
            </a:pPr>
            <a:r>
              <a:rPr lang="zh-CN" altLang="en-US" sz="2400" dirty="0">
                <a:solidFill>
                  <a:srgbClr val="000000"/>
                </a:solidFill>
                <a:latin typeface="Arial"/>
                <a:ea typeface="微软雅黑"/>
              </a:rPr>
              <a:t>某些估值在程序中的位置：本</a:t>
            </a:r>
            <a:r>
              <a:rPr lang="zh-CN" altLang="en-US" sz="2400" dirty="0">
                <a:solidFill>
                  <a:srgbClr val="000000"/>
                </a:solidFill>
              </a:rPr>
              <a:t>程序将“棋子间距离” 和“棋子阵型”两</a:t>
            </a:r>
            <a:r>
              <a:rPr lang="zh-CN" altLang="en-US" sz="2400" dirty="0">
                <a:solidFill>
                  <a:srgbClr val="000000"/>
                </a:solidFill>
                <a:latin typeface="Arial"/>
                <a:ea typeface="微软雅黑"/>
              </a:rPr>
              <a:t>项估值前移到了搜索的第二、三层进行。</a:t>
            </a:r>
            <a:endParaRPr lang="en-US" altLang="zh-CN" sz="2400" dirty="0">
              <a:solidFill>
                <a:srgbClr val="000000"/>
              </a:solidFill>
              <a:latin typeface="Arial"/>
              <a:ea typeface="微软雅黑"/>
            </a:endParaRPr>
          </a:p>
          <a:p>
            <a:pPr marL="285750" lvl="0" indent="-285750">
              <a:buFont typeface="Arial" panose="020B0604020202020204" pitchFamily="34" charset="0"/>
              <a:buChar char="•"/>
              <a:defRPr/>
            </a:pPr>
            <a:r>
              <a:rPr lang="zh-CN" altLang="en-US" sz="2400" dirty="0">
                <a:solidFill>
                  <a:srgbClr val="000000"/>
                </a:solidFill>
                <a:latin typeface="Arial"/>
                <a:ea typeface="微软雅黑"/>
              </a:rPr>
              <a:t>对“危险棋子”的判断：本走子程序额外开了两个棋盘，分别记录一格内有敌方棋子和一格内有我方棋子的点，用来加速危险棋子的判断。</a:t>
            </a:r>
            <a:endParaRPr lang="en-US" altLang="zh-CN" sz="2400" dirty="0">
              <a:solidFill>
                <a:srgbClr val="000000"/>
              </a:solidFill>
              <a:latin typeface="Arial"/>
              <a:ea typeface="微软雅黑"/>
            </a:endParaRPr>
          </a:p>
          <a:p>
            <a:pPr marL="285750" lvl="0" indent="-285750">
              <a:buFont typeface="Arial" panose="020B0604020202020204" pitchFamily="34" charset="0"/>
              <a:buChar char="•"/>
              <a:defRPr/>
            </a:pPr>
            <a:endParaRPr lang="en-US" altLang="zh-CN" dirty="0">
              <a:solidFill>
                <a:srgbClr val="000000"/>
              </a:solidFill>
              <a:latin typeface="Arial"/>
              <a:ea typeface="微软雅黑"/>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zh-CN" altLang="en-US" sz="1800" b="0" i="0" u="none" strike="noStrike" kern="1200" cap="none" spc="0" normalizeH="0" baseline="0" noProof="0" dirty="0">
              <a:ln>
                <a:noFill/>
              </a:ln>
              <a:solidFill>
                <a:srgbClr val="000000"/>
              </a:solidFill>
              <a:effectLst/>
              <a:uLnTx/>
              <a:uFillTx/>
              <a:latin typeface="Arial"/>
              <a:ea typeface="微软雅黑"/>
              <a:cs typeface="+mn-cs"/>
            </a:endParaRPr>
          </a:p>
        </p:txBody>
      </p:sp>
    </p:spTree>
    <p:custDataLst>
      <p:tags r:id="rId1"/>
    </p:custDataLst>
    <p:extLst>
      <p:ext uri="{BB962C8B-B14F-4D97-AF65-F5344CB8AC3E}">
        <p14:creationId xmlns:p14="http://schemas.microsoft.com/office/powerpoint/2010/main" val="2272463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b="-76000"/>
          </a:stretch>
        </a:blipFill>
        <a:effectLst/>
      </p:bgPr>
    </p:bg>
    <p:spTree>
      <p:nvGrpSpPr>
        <p:cNvPr id="1" name=""/>
        <p:cNvGrpSpPr/>
        <p:nvPr/>
      </p:nvGrpSpPr>
      <p:grpSpPr>
        <a:xfrm>
          <a:off x="0" y="0"/>
          <a:ext cx="0" cy="0"/>
          <a:chOff x="0" y="0"/>
          <a:chExt cx="0" cy="0"/>
        </a:xfrm>
      </p:grpSpPr>
      <p:sp>
        <p:nvSpPr>
          <p:cNvPr id="7" name="文本框 6"/>
          <p:cNvSpPr txBox="1"/>
          <p:nvPr>
            <p:custDataLst>
              <p:tags r:id="rId2"/>
            </p:custDataLst>
          </p:nvPr>
        </p:nvSpPr>
        <p:spPr>
          <a:xfrm>
            <a:off x="900128" y="584300"/>
            <a:ext cx="10429952" cy="798451"/>
          </a:xfrm>
          <a:prstGeom prst="rect">
            <a:avLst/>
          </a:prstGeom>
        </p:spPr>
        <p:txBody>
          <a:bodyPr wrap="square">
            <a:noAutofit/>
          </a:bodyPr>
          <a:lstStyle>
            <a:defPPr>
              <a:defRPr lang="zh-CN"/>
            </a:defPPr>
            <a:lvl1pPr>
              <a:lnSpc>
                <a:spcPct val="130000"/>
              </a:lnSpc>
              <a:defRPr sz="2400" b="1">
                <a:latin typeface="+mj-lt"/>
                <a:ea typeface="+mj-ea"/>
                <a:cs typeface="+mj-cs"/>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lang="zh-CN" altLang="en-US" sz="4400" dirty="0">
                <a:solidFill>
                  <a:srgbClr val="000000">
                    <a:lumMod val="85000"/>
                    <a:lumOff val="15000"/>
                  </a:srgbClr>
                </a:solidFill>
                <a:latin typeface="新宋体" panose="02010609030101010101" charset="-122"/>
                <a:ea typeface="新宋体" panose="02010609030101010101" charset="-122"/>
                <a:cs typeface="微软雅黑" panose="020B0503020204020204" charset="-122"/>
              </a:rPr>
              <a:t>程序的其他部分</a:t>
            </a:r>
            <a:endParaRPr kumimoji="0" lang="zh-CN" altLang="en-US" sz="4400" b="1" i="0" u="none" strike="noStrike" kern="1200" cap="none" spc="0" normalizeH="0" baseline="0" noProof="0" dirty="0">
              <a:ln>
                <a:noFill/>
              </a:ln>
              <a:solidFill>
                <a:srgbClr val="000000">
                  <a:lumMod val="85000"/>
                  <a:lumOff val="15000"/>
                </a:srgbClr>
              </a:solidFill>
              <a:effectLst/>
              <a:uLnTx/>
              <a:uFillTx/>
              <a:latin typeface="新宋体" panose="02010609030101010101" charset="-122"/>
              <a:ea typeface="新宋体" panose="02010609030101010101" charset="-122"/>
              <a:cs typeface="微软雅黑" panose="020B0503020204020204" charset="-122"/>
            </a:endParaRPr>
          </a:p>
        </p:txBody>
      </p:sp>
      <p:sp>
        <p:nvSpPr>
          <p:cNvPr id="3" name="文本框 2">
            <a:extLst>
              <a:ext uri="{FF2B5EF4-FFF2-40B4-BE49-F238E27FC236}">
                <a16:creationId xmlns:a16="http://schemas.microsoft.com/office/drawing/2014/main" id="{AA0A00C4-76B2-485E-A6E4-1F6E7622A939}"/>
              </a:ext>
            </a:extLst>
          </p:cNvPr>
          <p:cNvSpPr txBox="1"/>
          <p:nvPr/>
        </p:nvSpPr>
        <p:spPr>
          <a:xfrm>
            <a:off x="1038687" y="1677880"/>
            <a:ext cx="10291393" cy="5170646"/>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2400" dirty="0">
                <a:solidFill>
                  <a:srgbClr val="000000"/>
                </a:solidFill>
                <a:latin typeface="+mn-ea"/>
              </a:rPr>
              <a:t>本程序对</a:t>
            </a:r>
            <a:r>
              <a:rPr lang="en-US" altLang="zh-CN" sz="2400" dirty="0">
                <a:solidFill>
                  <a:srgbClr val="000000"/>
                </a:solidFill>
                <a:latin typeface="+mn-ea"/>
              </a:rPr>
              <a:t>OPTION</a:t>
            </a:r>
            <a:r>
              <a:rPr lang="zh-CN" altLang="en-US" sz="2400" dirty="0">
                <a:solidFill>
                  <a:srgbClr val="000000"/>
                </a:solidFill>
                <a:latin typeface="+mn-ea"/>
              </a:rPr>
              <a:t>大体上是从</a:t>
            </a:r>
            <a:r>
              <a:rPr lang="en-US" altLang="zh-CN" sz="2400" dirty="0">
                <a:solidFill>
                  <a:srgbClr val="000000"/>
                </a:solidFill>
                <a:latin typeface="+mn-ea"/>
              </a:rPr>
              <a:t>7</a:t>
            </a:r>
            <a:r>
              <a:rPr lang="zh-CN" altLang="en-US" sz="2400" dirty="0">
                <a:solidFill>
                  <a:srgbClr val="000000"/>
                </a:solidFill>
                <a:latin typeface="+mn-ea"/>
              </a:rPr>
              <a:t>到</a:t>
            </a:r>
            <a:r>
              <a:rPr lang="en-US" altLang="zh-CN" sz="2400" dirty="0">
                <a:solidFill>
                  <a:srgbClr val="000000"/>
                </a:solidFill>
                <a:latin typeface="+mn-ea"/>
              </a:rPr>
              <a:t>0</a:t>
            </a:r>
            <a:r>
              <a:rPr lang="zh-CN" altLang="en-US" sz="2400" dirty="0">
                <a:solidFill>
                  <a:srgbClr val="000000"/>
                </a:solidFill>
                <a:latin typeface="+mn-ea"/>
              </a:rPr>
              <a:t>搜索而非从</a:t>
            </a:r>
            <a:r>
              <a:rPr lang="en-US" altLang="zh-CN" sz="2400" dirty="0">
                <a:solidFill>
                  <a:srgbClr val="000000"/>
                </a:solidFill>
                <a:latin typeface="+mn-ea"/>
              </a:rPr>
              <a:t>0</a:t>
            </a:r>
            <a:r>
              <a:rPr lang="zh-CN" altLang="en-US" sz="2400" dirty="0">
                <a:solidFill>
                  <a:srgbClr val="000000"/>
                </a:solidFill>
                <a:latin typeface="+mn-ea"/>
              </a:rPr>
              <a:t>到</a:t>
            </a:r>
            <a:r>
              <a:rPr lang="en-US" altLang="zh-CN" sz="2400" dirty="0">
                <a:solidFill>
                  <a:srgbClr val="000000"/>
                </a:solidFill>
                <a:latin typeface="+mn-ea"/>
              </a:rPr>
              <a:t>7</a:t>
            </a:r>
            <a:r>
              <a:rPr lang="zh-CN" altLang="en-US" sz="2400" dirty="0">
                <a:solidFill>
                  <a:srgbClr val="000000"/>
                </a:solidFill>
                <a:latin typeface="+mn-ea"/>
              </a:rPr>
              <a:t>搜索。主要是为了鼓励棋子斜着走。</a:t>
            </a:r>
            <a:endParaRPr lang="en-US" altLang="zh-CN" sz="2400" dirty="0">
              <a:solidFill>
                <a:srgbClr val="000000"/>
              </a:solidFill>
              <a:latin typeface="+mn-ea"/>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a:ln>
                  <a:noFill/>
                </a:ln>
                <a:solidFill>
                  <a:srgbClr val="000000"/>
                </a:solidFill>
                <a:effectLst/>
                <a:uLnTx/>
                <a:uFillTx/>
                <a:latin typeface="+mn-ea"/>
                <a:cs typeface="+mn-cs"/>
              </a:rPr>
              <a:t>本程序附加了着法循环检测，当我方处于均势或者劣势时，会稍微对循环着法扣分以尝试打破循环。如果依然循环，且我方棋子个数小于等于</a:t>
            </a:r>
            <a:r>
              <a:rPr kumimoji="0" lang="en-US" altLang="zh-CN" sz="2400" b="0" i="0" u="none" strike="noStrike" kern="1200" cap="none" spc="0" normalizeH="0" baseline="0" noProof="0" dirty="0">
                <a:ln>
                  <a:noFill/>
                </a:ln>
                <a:solidFill>
                  <a:srgbClr val="000000"/>
                </a:solidFill>
                <a:effectLst/>
                <a:uLnTx/>
                <a:uFillTx/>
                <a:latin typeface="+mn-ea"/>
                <a:cs typeface="+mn-cs"/>
              </a:rPr>
              <a:t>7</a:t>
            </a:r>
            <a:r>
              <a:rPr kumimoji="0" lang="zh-CN" altLang="en-US" sz="2400" b="0" i="0" u="none" strike="noStrike" kern="1200" cap="none" spc="0" normalizeH="0" baseline="0" noProof="0" dirty="0">
                <a:ln>
                  <a:noFill/>
                </a:ln>
                <a:solidFill>
                  <a:srgbClr val="000000"/>
                </a:solidFill>
                <a:effectLst/>
                <a:uLnTx/>
                <a:uFillTx/>
                <a:latin typeface="+mn-ea"/>
                <a:cs typeface="+mn-cs"/>
              </a:rPr>
              <a:t>个，则会对循环着法扣除大量分数以强制打破循环。</a:t>
            </a:r>
            <a:endParaRPr kumimoji="0" lang="en-US" altLang="zh-CN" sz="2400" b="0" i="0" u="none" strike="noStrike" kern="1200" cap="none" spc="0" normalizeH="0" baseline="0" noProof="0" dirty="0">
              <a:ln>
                <a:noFill/>
              </a:ln>
              <a:solidFill>
                <a:srgbClr val="000000"/>
              </a:solidFill>
              <a:effectLst/>
              <a:uLnTx/>
              <a:uFillTx/>
              <a:latin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2400" dirty="0">
                <a:solidFill>
                  <a:srgbClr val="000000"/>
                </a:solidFill>
                <a:latin typeface="+mn-ea"/>
              </a:rPr>
              <a:t>本程序的着法有较小的随机成分，具体就是对</a:t>
            </a:r>
            <a:r>
              <a:rPr lang="en-US" altLang="zh-CN" sz="2400" dirty="0">
                <a:solidFill>
                  <a:srgbClr val="000000"/>
                </a:solidFill>
                <a:latin typeface="+mn-ea"/>
              </a:rPr>
              <a:t>OPTION</a:t>
            </a:r>
            <a:r>
              <a:rPr lang="zh-CN" altLang="en-US" sz="2400" dirty="0">
                <a:solidFill>
                  <a:srgbClr val="000000"/>
                </a:solidFill>
                <a:latin typeface="+mn-ea"/>
              </a:rPr>
              <a:t>搜索时会稍稍随机改变搜索的顺序，从而在某些无关紧要的地方有不同的着法，对之后的棋盘局面产生影响。</a:t>
            </a:r>
            <a:endParaRPr kumimoji="0" lang="en-US" altLang="zh-CN" sz="2400" b="0" i="0" u="none" strike="noStrike" kern="1200" cap="none" spc="0" normalizeH="0" baseline="0" noProof="0" dirty="0">
              <a:ln>
                <a:noFill/>
              </a:ln>
              <a:solidFill>
                <a:srgbClr val="000000"/>
              </a:solidFill>
              <a:effectLst/>
              <a:uLnTx/>
              <a:uFillTx/>
              <a:latin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a:ln>
                  <a:noFill/>
                </a:ln>
                <a:solidFill>
                  <a:srgbClr val="000000"/>
                </a:solidFill>
                <a:effectLst/>
                <a:uLnTx/>
                <a:uFillTx/>
                <a:latin typeface="+mn-ea"/>
                <a:cs typeface="+mn-cs"/>
              </a:rPr>
              <a:t>本程序在最后两轮中会改变搜索方法。例如如果还有一轮对局即会结束，且我方执白棋，则估值只估棋子数，搜索只搜一层。</a:t>
            </a:r>
            <a:endParaRPr kumimoji="0" lang="en-US" altLang="zh-CN" sz="2400" b="0" i="0" u="none" strike="noStrike" kern="1200" cap="none" spc="0" normalizeH="0" baseline="0" noProof="0" dirty="0">
              <a:ln>
                <a:noFill/>
              </a:ln>
              <a:solidFill>
                <a:srgbClr val="000000"/>
              </a:solidFill>
              <a:effectLst/>
              <a:uLnTx/>
              <a:uFillTx/>
              <a:latin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2400" dirty="0">
                <a:solidFill>
                  <a:srgbClr val="000000"/>
                </a:solidFill>
                <a:latin typeface="+mn-ea"/>
              </a:rPr>
              <a:t>本程序使用了位棋盘。但并不是为了加速搜索，只是为了在纠正程序的不当着法时可以方便一些。虽然效果并不好。</a:t>
            </a:r>
            <a:endParaRPr lang="en-US" altLang="zh-CN" sz="2400" dirty="0">
              <a:solidFill>
                <a:srgbClr val="000000"/>
              </a:solidFill>
              <a:latin typeface="+mn-ea"/>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a:ln>
                  <a:noFill/>
                </a:ln>
                <a:solidFill>
                  <a:srgbClr val="000000"/>
                </a:solidFill>
                <a:effectLst/>
                <a:uLnTx/>
                <a:uFillTx/>
                <a:latin typeface="+mn-ea"/>
                <a:cs typeface="+mn-cs"/>
              </a:rPr>
              <a:t>本程序的尾注无实际含义。</a:t>
            </a:r>
            <a:endParaRPr kumimoji="0" lang="en-US" altLang="zh-CN" sz="2400" b="0" i="0" u="none" strike="noStrike" kern="1200" cap="none" spc="0" normalizeH="0" baseline="0" noProof="0" dirty="0">
              <a:ln>
                <a:noFill/>
              </a:ln>
              <a:solidFill>
                <a:srgbClr val="000000"/>
              </a:solidFill>
              <a:effectLst/>
              <a:uLnTx/>
              <a:uFillTx/>
              <a:latin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zh-CN" altLang="en-US" sz="1800" b="0" i="0" u="none" strike="noStrike" kern="1200" cap="none" spc="0" normalizeH="0" baseline="0" noProof="0" dirty="0">
              <a:ln>
                <a:noFill/>
              </a:ln>
              <a:solidFill>
                <a:srgbClr val="000000"/>
              </a:solidFill>
              <a:effectLst/>
              <a:uLnTx/>
              <a:uFillTx/>
              <a:latin typeface="Arial"/>
              <a:ea typeface="微软雅黑"/>
              <a:cs typeface="+mn-cs"/>
            </a:endParaRPr>
          </a:p>
        </p:txBody>
      </p:sp>
    </p:spTree>
    <p:custDataLst>
      <p:tags r:id="rId1"/>
    </p:custDataLst>
    <p:extLst>
      <p:ext uri="{BB962C8B-B14F-4D97-AF65-F5344CB8AC3E}">
        <p14:creationId xmlns:p14="http://schemas.microsoft.com/office/powerpoint/2010/main" val="3643405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37889" y="1666557"/>
            <a:ext cx="11420475" cy="3524885"/>
          </a:xfrm>
        </p:spPr>
        <p:txBody>
          <a:bodyPr/>
          <a:lstStyle/>
          <a:p>
            <a:r>
              <a:rPr lang="zh-CN" altLang="en-US" sz="8000" dirty="0"/>
              <a:t>谢谢观看，请批评指正！</a:t>
            </a:r>
            <a:br>
              <a:rPr lang="zh-CN" altLang="en-US" sz="8000" dirty="0"/>
            </a:br>
            <a:endParaRPr lang="zh-CN" altLang="en-US" sz="8000" dirty="0"/>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06"/>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77.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6"/>
  <p:tag name="KSO_WM_TEMPLATE_SCENE_ID" val="1"/>
  <p:tag name="KSO_WM_TEMPLATE_JOB_ID" val="6"/>
  <p:tag name="KSO_WM_TEMPLATE_TOPIC_DEFAULT" val="0"/>
  <p:tag name="KSO_WM_SLIDE_ID" val="background20191706_1"/>
  <p:tag name="KSO_WM_SLIDE_TYPE" val="title"/>
  <p:tag name="KSO_WM_SLIDE_SUBTYPE" val="pureTxt"/>
  <p:tag name="KSO_WM_SLIDE_ITEM_CNT" val="0"/>
  <p:tag name="KSO_WM_SLIDE_INDEX" val="1"/>
  <p:tag name="KSO_WM_TAG_VERSION" val="1.0"/>
  <p:tag name="KSO_WM_BEAUTIFY_FLAG" val="#wm#"/>
  <p:tag name="KSO_WM_TEMPLATE_CATEGORY" val="background"/>
  <p:tag name="KSO_WM_TEMPLATE_INDEX" val="20191706"/>
  <p:tag name="KSO_WM_SLIDE_LAYOUT" val="a_b_k"/>
  <p:tag name="KSO_WM_SLIDE_LAYOUT_CNT" val="1_2_1"/>
  <p:tag name="KSO_WM_TEMPLATE_THUMBS_INDEX" val="1、4"/>
  <p:tag name="KSO_WM_SLIDE_COVER_HASPICTURE" val="2"/>
  <p:tag name="KSO_WM_SLIDE_COVER_TEMPLATE_COLOR_SCHEME" val="{&quot;colors&quot;:[&quot;#1478fe&quot;,&quot;#d7d7d7&quot;,&quot;#1478fe&quot;,&quot;#e4eefc&quot;,&quot;#f0f5fc&quot;,&quot;#1478fe&quot;,&quot;#e4eefc&quot;,&quot;#f0f5fc&quot;,&quot;#bfbfbf&quot;,&quot;#bfbfbf&quot;]}"/>
  <p:tag name="KSO_WM_UNIT_VEER_ID" val="0"/>
  <p:tag name="KSO_WM_SLIDE_MODEL_TYPE" val="cover"/>
</p:tagLst>
</file>

<file path=ppt/tags/tag1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background20191706_1*i*1"/>
  <p:tag name="KSO_WM_TEMPLATE_CATEGORY" val="background"/>
  <p:tag name="KSO_WM_TEMPLATE_INDEX" val="20191706"/>
  <p:tag name="KSO_WM_UNIT_LAYERLEVEL" val="1"/>
  <p:tag name="KSO_WM_TAG_VERSION" val="1.0"/>
  <p:tag name="KSO_WM_BEAUTIFY_FLAG" val="#wm#"/>
  <p:tag name="KSO_WM_UNIT_TYPE" val="i"/>
  <p:tag name="KSO_WM_UNIT_INDEX" val="1"/>
</p:tagLst>
</file>

<file path=ppt/tags/tag179.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某某部门工作汇报"/>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6_1*a*1"/>
  <p:tag name="KSO_WM_TEMPLATE_CATEGORY" val="background"/>
  <p:tag name="KSO_WM_TEMPLATE_INDEX" val="20191706"/>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80.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部门名称  /  汇报人"/>
  <p:tag name="KSO_WM_UNIT_VALUE" val="11"/>
  <p:tag name="KSO_WM_UNIT_HIGHLIGHT" val="0"/>
  <p:tag name="KSO_WM_UNIT_COMPATIBLE" val="0"/>
  <p:tag name="KSO_WM_UNIT_DIAGRAM_ISNUMVISUAL" val="0"/>
  <p:tag name="KSO_WM_UNIT_DIAGRAM_ISREFERUNIT" val="0"/>
  <p:tag name="KSO_WM_UNIT_TYPE" val="b"/>
  <p:tag name="KSO_WM_UNIT_INDEX" val="1"/>
  <p:tag name="KSO_WM_UNIT_ID" val="background20191706_1*b*1"/>
  <p:tag name="KSO_WM_TEMPLATE_CATEGORY" val="background"/>
  <p:tag name="KSO_WM_TEMPLATE_INDEX" val="20191706"/>
  <p:tag name="KSO_WM_UNIT_LAYERLEVEL" val="1"/>
  <p:tag name="KSO_WM_TAG_VERSION" val="1.0"/>
  <p:tag name="KSO_WM_BEAUTIFY_FLAG" val="#wm#"/>
</p:tagLst>
</file>

<file path=ppt/tags/tag181.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2018年8月8日"/>
  <p:tag name="KSO_WM_UNIT_VALUE" val="11"/>
  <p:tag name="KSO_WM_UNIT_HIGHLIGHT" val="0"/>
  <p:tag name="KSO_WM_UNIT_COMPATIBLE" val="0"/>
  <p:tag name="KSO_WM_UNIT_DIAGRAM_ISNUMVISUAL" val="0"/>
  <p:tag name="KSO_WM_UNIT_DIAGRAM_ISREFERUNIT" val="0"/>
  <p:tag name="KSO_WM_UNIT_TYPE" val="b"/>
  <p:tag name="KSO_WM_UNIT_INDEX" val="2"/>
  <p:tag name="KSO_WM_UNIT_ID" val="background20191706_1*b*2"/>
  <p:tag name="KSO_WM_TEMPLATE_CATEGORY" val="background"/>
  <p:tag name="KSO_WM_TEMPLATE_INDEX" val="20191706"/>
  <p:tag name="KSO_WM_UNIT_LAYERLEVEL" val="1"/>
  <p:tag name="KSO_WM_TAG_VERSION" val="1.0"/>
  <p:tag name="KSO_WM_BEAUTIFY_FLAG" val="#wm#"/>
</p:tagLst>
</file>

<file path=ppt/tags/tag182.xml><?xml version="1.0" encoding="utf-8"?>
<p:tagLst xmlns:a="http://schemas.openxmlformats.org/drawingml/2006/main" xmlns:r="http://schemas.openxmlformats.org/officeDocument/2006/relationships" xmlns:p="http://schemas.openxmlformats.org/presentationml/2006/main">
  <p:tag name="KSO_WM_SLIDE_ID" val="diagram20191679_1"/>
  <p:tag name="KSO_WM_SLIDE_TYPE" val="text"/>
  <p:tag name="KSO_WM_SLIDE_SUBTYPE" val="diag"/>
  <p:tag name="KSO_WM_SLIDE_ITEM_CNT" val="4"/>
  <p:tag name="KSO_WM_SLIDE_INDEX" val="1"/>
  <p:tag name="KSO_WM_SLIDE_SIZE" val="404.447*294.887"/>
  <p:tag name="KSO_WM_SLIDE_POSITION" val="510.849*178.403"/>
  <p:tag name="KSO_WM_DIAGRAM_GROUP_CODE" val="l1-1"/>
  <p:tag name="KSO_WM_SLIDE_DIAGTYPE" val="l"/>
  <p:tag name="KSO_WM_TAG_VERSION" val="1.0"/>
  <p:tag name="KSO_WM_BEAUTIFY_FLAG" val="#wm#"/>
  <p:tag name="KSO_WM_TEMPLATE_CATEGORY" val="diagram"/>
  <p:tag name="KSO_WM_TEMPLATE_INDEX" val="20191679"/>
  <p:tag name="KSO_WM_SLIDE_LAYOUT" val="a_b_d_l"/>
  <p:tag name="KSO_WM_SLIDE_LAYOUT_CNT" val="1_1_1_1"/>
</p:tagLst>
</file>

<file path=ppt/tags/tag1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TYPE" val="i"/>
  <p:tag name="KSO_WM_UNIT_INDEX" val="2"/>
  <p:tag name="KSO_WM_UNIT_ID" val="diagram20191679_1*i*2"/>
  <p:tag name="KSO_WM_TEMPLATE_CATEGORY" val="diagram"/>
  <p:tag name="KSO_WM_TEMPLATE_INDEX" val="20191679"/>
  <p:tag name="KSO_WM_UNIT_LAYERLEVEL" val="1"/>
  <p:tag name="KSO_WM_TAG_VERSION" val="1.0"/>
  <p:tag name="KSO_WM_BEAUTIFY_FLAG" val="#wm#"/>
  <p:tag name="KSO_WM_UNIT_FILL_FORE_SCHEMECOLOR_INDEX" val="6"/>
  <p:tag name="KSO_WM_UNIT_FILL_TYPE" val="1"/>
  <p:tag name="KSO_WM_UNIT_TEXT_FILL_FORE_SCHEMECOLOR_INDEX" val="2"/>
  <p:tag name="KSO_WM_UNIT_TEXT_FILL_TYPE" val="1"/>
  <p:tag name="KSO_WM_UNIT_USESOURCEFORMAT_APPLY" val="1"/>
</p:tagLst>
</file>

<file path=ppt/tags/tag1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TYPE" val="i"/>
  <p:tag name="KSO_WM_UNIT_INDEX" val="3"/>
  <p:tag name="KSO_WM_UNIT_ID" val="diagram20191679_1*i*3"/>
  <p:tag name="KSO_WM_TEMPLATE_CATEGORY" val="diagram"/>
  <p:tag name="KSO_WM_TEMPLATE_INDEX" val="20191679"/>
  <p:tag name="KSO_WM_UNIT_LAYERLEVEL" val="1"/>
  <p:tag name="KSO_WM_TAG_VERSION" val="1.0"/>
  <p:tag name="KSO_WM_BEAUTIFY_FLAG" val="#wm#"/>
  <p:tag name="KSO_WM_UNIT_FILL_FORE_SCHEMECOLOR_INDEX" val="5"/>
  <p:tag name="KSO_WM_UNIT_FILL_TYPE" val="1"/>
  <p:tag name="KSO_WM_UNIT_TEXT_FILL_FORE_SCHEMECOLOR_INDEX" val="5"/>
  <p:tag name="KSO_WM_UNIT_TEXT_FILL_TYPE" val="1"/>
  <p:tag name="KSO_WM_UNIT_USESOURCEFORMAT_APPLY" val="1"/>
</p:tagLst>
</file>

<file path=ppt/tags/tag1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ID" val="diagram20191679_2*l_h_i*1_1_2"/>
  <p:tag name="KSO_WM_TEMPLATE_CATEGORY" val="diagram"/>
  <p:tag name="KSO_WM_TEMPLATE_INDEX" val="20191679"/>
  <p:tag name="KSO_WM_UNIT_LAYERLEVEL" val="1_1_1"/>
  <p:tag name="KSO_WM_TAG_VERSION" val="1.0"/>
  <p:tag name="KSO_WM_BEAUTIFY_FLAG" val="#wm#"/>
  <p:tag name="KSO_WM_UNIT_TYPE" val="l_h_i"/>
  <p:tag name="KSO_WM_UNIT_INDEX" val="1_1_2"/>
  <p:tag name="KSO_WM_UNIT_FILL_FORE_SCHEMECOLOR_INDEX" val="14"/>
  <p:tag name="KSO_WM_UNIT_FILL_TYPE" val="1"/>
  <p:tag name="KSO_WM_UNIT_TEXT_FILL_FORE_SCHEMECOLOR_INDEX" val="2"/>
  <p:tag name="KSO_WM_UNIT_TEXT_FILL_TYPE" val="1"/>
  <p:tag name="KSO_WM_UNIT_USESOURCEFORMAT_APPLY" val="0"/>
</p:tagLst>
</file>

<file path=ppt/tags/tag1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ID" val="diagram20191679_2*l_h_i*1_2_2"/>
  <p:tag name="KSO_WM_TEMPLATE_CATEGORY" val="diagram"/>
  <p:tag name="KSO_WM_TEMPLATE_INDEX" val="20191679"/>
  <p:tag name="KSO_WM_UNIT_LAYERLEVEL" val="1_1_1"/>
  <p:tag name="KSO_WM_TAG_VERSION" val="1.0"/>
  <p:tag name="KSO_WM_BEAUTIFY_FLAG" val="#wm#"/>
  <p:tag name="KSO_WM_UNIT_TYPE" val="l_h_i"/>
  <p:tag name="KSO_WM_UNIT_INDEX" val="1_2_2"/>
  <p:tag name="KSO_WM_UNIT_FILL_FORE_SCHEMECOLOR_INDEX" val="7"/>
  <p:tag name="KSO_WM_UNIT_FILL_TYPE" val="1"/>
  <p:tag name="KSO_WM_UNIT_TEXT_FILL_FORE_SCHEMECOLOR_INDEX" val="2"/>
  <p:tag name="KSO_WM_UNIT_TEXT_FILL_TYPE" val="1"/>
  <p:tag name="KSO_WM_UNIT_USESOURCEFORMAT_APPLY" val="0"/>
</p:tagLst>
</file>

<file path=ppt/tags/tag1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ID" val="diagram20191679_2*l_h_i*1_3_2"/>
  <p:tag name="KSO_WM_TEMPLATE_CATEGORY" val="diagram"/>
  <p:tag name="KSO_WM_TEMPLATE_INDEX" val="20191679"/>
  <p:tag name="KSO_WM_UNIT_LAYERLEVEL" val="1_1_1"/>
  <p:tag name="KSO_WM_TAG_VERSION" val="1.0"/>
  <p:tag name="KSO_WM_BEAUTIFY_FLAG" val="#wm#"/>
  <p:tag name="KSO_WM_UNIT_TYPE" val="l_h_i"/>
  <p:tag name="KSO_WM_UNIT_INDEX" val="1_3_2"/>
  <p:tag name="KSO_WM_UNIT_FILL_FORE_SCHEMECOLOR_INDEX" val="14"/>
  <p:tag name="KSO_WM_UNIT_FILL_TYPE" val="1"/>
  <p:tag name="KSO_WM_UNIT_TEXT_FILL_FORE_SCHEMECOLOR_INDEX" val="2"/>
  <p:tag name="KSO_WM_UNIT_TEXT_FILL_TYPE" val="1"/>
  <p:tag name="KSO_WM_UNIT_USESOURCEFORMAT_APPLY" val="0"/>
</p:tagLst>
</file>

<file path=ppt/tags/tag1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ID" val="diagram20191679_2*l_h_i*1_4_2"/>
  <p:tag name="KSO_WM_TEMPLATE_CATEGORY" val="diagram"/>
  <p:tag name="KSO_WM_TEMPLATE_INDEX" val="20191679"/>
  <p:tag name="KSO_WM_UNIT_LAYERLEVEL" val="1_1_1"/>
  <p:tag name="KSO_WM_TAG_VERSION" val="1.0"/>
  <p:tag name="KSO_WM_BEAUTIFY_FLAG" val="#wm#"/>
  <p:tag name="KSO_WM_UNIT_TYPE" val="l_h_i"/>
  <p:tag name="KSO_WM_UNIT_INDEX" val="1_4_2"/>
  <p:tag name="KSO_WM_UNIT_FILL_FORE_SCHEMECOLOR_INDEX" val="14"/>
  <p:tag name="KSO_WM_UNIT_FILL_TYPE" val="1"/>
  <p:tag name="KSO_WM_UNIT_TEXT_FILL_FORE_SCHEMECOLOR_INDEX" val="2"/>
  <p:tag name="KSO_WM_UNIT_TEXT_FILL_TYPE" val="1"/>
  <p:tag name="KSO_WM_UNIT_USESOURCEFORMAT_APPLY" val="0"/>
</p:tagLst>
</file>

<file path=ppt/tags/tag189.xml><?xml version="1.0" encoding="utf-8"?>
<p:tagLst xmlns:a="http://schemas.openxmlformats.org/drawingml/2006/main" xmlns:r="http://schemas.openxmlformats.org/officeDocument/2006/relationships" xmlns:p="http://schemas.openxmlformats.org/presentationml/2006/main">
  <p:tag name="KSO_WM_UNIT_ISCONTENTSTITLE" val="0"/>
  <p:tag name="KSO_WM_UNIT_HIGHLIGHT" val="0"/>
  <p:tag name="KSO_WM_UNIT_COMPATIBLE" val="0"/>
  <p:tag name="KSO_WM_DIAGRAM_GROUP_CODE" val="l1-1"/>
  <p:tag name="KSO_WM_UNIT_TYPE" val="l_h_a"/>
  <p:tag name="KSO_WM_UNIT_INDEX" val="1_4_1"/>
  <p:tag name="KSO_WM_UNIT_ID" val="diagram20191679_2*l_h_a*1_4_1"/>
  <p:tag name="KSO_WM_TEMPLATE_CATEGORY" val="diagram"/>
  <p:tag name="KSO_WM_TEMPLATE_INDEX" val="20191679"/>
  <p:tag name="KSO_WM_UNIT_LAYERLEVEL" val="1_1_1"/>
  <p:tag name="KSO_WM_TAG_VERSION" val="1.0"/>
  <p:tag name="KSO_WM_BEAUTIFY_FLAG" val="#wm#"/>
  <p:tag name="KSO_WM_UNIT_PRESET_TEXT" val="点击添加小标题"/>
  <p:tag name="KSO_WM_UNIT_VALUE" val="14"/>
  <p:tag name="KSO_WM_UNIT_TEXT_FILL_FORE_SCHEMECOLOR_INDEX" val="13"/>
  <p:tag name="KSO_WM_UNIT_TEXT_FILL_TYPE" val="1"/>
  <p:tag name="KSO_WM_UNIT_USESOURCEFORMAT_APPLY" val="0"/>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ID" val="diagram20191679_2*l_h_i*1_4_1"/>
  <p:tag name="KSO_WM_TEMPLATE_CATEGORY" val="diagram"/>
  <p:tag name="KSO_WM_TEMPLATE_INDEX" val="20191679"/>
  <p:tag name="KSO_WM_UNIT_LAYERLEVEL" val="1_1_1"/>
  <p:tag name="KSO_WM_TAG_VERSION" val="1.0"/>
  <p:tag name="KSO_WM_BEAUTIFY_FLAG" val="#wm#"/>
  <p:tag name="KSO_WM_UNIT_TYPE" val="l_h_i"/>
  <p:tag name="KSO_WM_UNIT_INDEX" val="1_4_1"/>
  <p:tag name="KSO_WM_UNIT_TEXT_FILL_FORE_SCHEMECOLOR_INDEX" val="13"/>
  <p:tag name="KSO_WM_UNIT_TEXT_FILL_TYPE" val="1"/>
  <p:tag name="KSO_WM_UNIT_USESOURCEFORMAT_APPLY" val="0"/>
</p:tagLst>
</file>

<file path=ppt/tags/tag191.xml><?xml version="1.0" encoding="utf-8"?>
<p:tagLst xmlns:a="http://schemas.openxmlformats.org/drawingml/2006/main" xmlns:r="http://schemas.openxmlformats.org/officeDocument/2006/relationships" xmlns:p="http://schemas.openxmlformats.org/presentationml/2006/main">
  <p:tag name="KSO_WM_UNIT_ISCONTENTSTITLE" val="0"/>
  <p:tag name="KSO_WM_UNIT_HIGHLIGHT" val="0"/>
  <p:tag name="KSO_WM_UNIT_COMPATIBLE" val="0"/>
  <p:tag name="KSO_WM_DIAGRAM_GROUP_CODE" val="l1-1"/>
  <p:tag name="KSO_WM_UNIT_TYPE" val="l_h_a"/>
  <p:tag name="KSO_WM_UNIT_INDEX" val="1_3_1"/>
  <p:tag name="KSO_WM_UNIT_ID" val="diagram20191679_2*l_h_a*1_3_1"/>
  <p:tag name="KSO_WM_TEMPLATE_CATEGORY" val="diagram"/>
  <p:tag name="KSO_WM_TEMPLATE_INDEX" val="20191679"/>
  <p:tag name="KSO_WM_UNIT_LAYERLEVEL" val="1_1_1"/>
  <p:tag name="KSO_WM_TAG_VERSION" val="1.0"/>
  <p:tag name="KSO_WM_BEAUTIFY_FLAG" val="#wm#"/>
  <p:tag name="KSO_WM_UNIT_PRESET_TEXT" val="点击添加小标题"/>
  <p:tag name="KSO_WM_UNIT_VALUE" val="14"/>
  <p:tag name="KSO_WM_UNIT_TEXT_FILL_FORE_SCHEMECOLOR_INDEX" val="13"/>
  <p:tag name="KSO_WM_UNIT_TEXT_FILL_TYPE" val="1"/>
  <p:tag name="KSO_WM_UNIT_USESOURCEFORMAT_APPLY" val="0"/>
</p:tagLst>
</file>

<file path=ppt/tags/tag1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ID" val="diagram20191679_2*l_h_i*1_3_1"/>
  <p:tag name="KSO_WM_TEMPLATE_CATEGORY" val="diagram"/>
  <p:tag name="KSO_WM_TEMPLATE_INDEX" val="20191679"/>
  <p:tag name="KSO_WM_UNIT_LAYERLEVEL" val="1_1_1"/>
  <p:tag name="KSO_WM_TAG_VERSION" val="1.0"/>
  <p:tag name="KSO_WM_BEAUTIFY_FLAG" val="#wm#"/>
  <p:tag name="KSO_WM_UNIT_TYPE" val="l_h_i"/>
  <p:tag name="KSO_WM_UNIT_INDEX" val="1_3_1"/>
  <p:tag name="KSO_WM_UNIT_TEXT_FILL_FORE_SCHEMECOLOR_INDEX" val="13"/>
  <p:tag name="KSO_WM_UNIT_TEXT_FILL_TYPE" val="1"/>
  <p:tag name="KSO_WM_UNIT_USESOURCEFORMAT_APPLY" val="0"/>
</p:tagLst>
</file>

<file path=ppt/tags/tag193.xml><?xml version="1.0" encoding="utf-8"?>
<p:tagLst xmlns:a="http://schemas.openxmlformats.org/drawingml/2006/main" xmlns:r="http://schemas.openxmlformats.org/officeDocument/2006/relationships" xmlns:p="http://schemas.openxmlformats.org/presentationml/2006/main">
  <p:tag name="KSO_WM_UNIT_ISCONTENTSTITLE" val="0"/>
  <p:tag name="KSO_WM_UNIT_HIGHLIGHT" val="0"/>
  <p:tag name="KSO_WM_UNIT_COMPATIBLE" val="0"/>
  <p:tag name="KSO_WM_DIAGRAM_GROUP_CODE" val="l1-1"/>
  <p:tag name="KSO_WM_UNIT_TYPE" val="l_h_a"/>
  <p:tag name="KSO_WM_UNIT_INDEX" val="1_2_1"/>
  <p:tag name="KSO_WM_UNIT_ID" val="diagram20191679_2*l_h_a*1_2_1"/>
  <p:tag name="KSO_WM_TEMPLATE_CATEGORY" val="diagram"/>
  <p:tag name="KSO_WM_TEMPLATE_INDEX" val="20191679"/>
  <p:tag name="KSO_WM_UNIT_LAYERLEVEL" val="1_1_1"/>
  <p:tag name="KSO_WM_TAG_VERSION" val="1.0"/>
  <p:tag name="KSO_WM_BEAUTIFY_FLAG" val="#wm#"/>
  <p:tag name="KSO_WM_UNIT_PRESET_TEXT" val="点击添加小标题"/>
  <p:tag name="KSO_WM_UNIT_VALUE" val="14"/>
  <p:tag name="KSO_WM_UNIT_TEXT_FILL_FORE_SCHEMECOLOR_INDEX" val="14"/>
  <p:tag name="KSO_WM_UNIT_TEXT_FILL_TYPE" val="1"/>
  <p:tag name="KSO_WM_UNIT_USESOURCEFORMAT_APPLY" val="0"/>
</p:tagLst>
</file>

<file path=ppt/tags/tag1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ID" val="diagram20191679_2*l_h_f*1_2_1"/>
  <p:tag name="KSO_WM_TEMPLATE_CATEGORY" val="diagram"/>
  <p:tag name="KSO_WM_TEMPLATE_INDEX" val="20191679"/>
  <p:tag name="KSO_WM_UNIT_LAYERLEVEL" val="1_1_1"/>
  <p:tag name="KSO_WM_TAG_VERSION" val="1.0"/>
  <p:tag name="KSO_WM_BEAUTIFY_FLAG" val="#wm#"/>
  <p:tag name="KSO_WM_UNIT_PRESET_TEXT" val="点击输入本栏的具体文本说明内容。"/>
  <p:tag name="KSO_WM_UNIT_VALUE" val="18"/>
  <p:tag name="KSO_WM_UNIT_TYPE" val="l_h_f"/>
  <p:tag name="KSO_WM_UNIT_INDEX" val="1_2_1"/>
  <p:tag name="KSO_WM_UNIT_TEXT_FILL_FORE_SCHEMECOLOR_INDEX" val="14"/>
  <p:tag name="KSO_WM_UNIT_TEXT_FILL_TYPE" val="1"/>
  <p:tag name="KSO_WM_UNIT_USESOURCEFORMAT_APPLY" val="0"/>
</p:tagLst>
</file>

<file path=ppt/tags/tag1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ID" val="diagram20191679_2*l_h_i*1_2_1"/>
  <p:tag name="KSO_WM_TEMPLATE_CATEGORY" val="diagram"/>
  <p:tag name="KSO_WM_TEMPLATE_INDEX" val="20191679"/>
  <p:tag name="KSO_WM_UNIT_LAYERLEVEL" val="1_1_1"/>
  <p:tag name="KSO_WM_TAG_VERSION" val="1.0"/>
  <p:tag name="KSO_WM_BEAUTIFY_FLAG" val="#wm#"/>
  <p:tag name="KSO_WM_UNIT_TYPE" val="l_h_i"/>
  <p:tag name="KSO_WM_UNIT_INDEX" val="1_2_1"/>
  <p:tag name="KSO_WM_UNIT_TEXT_FILL_FORE_SCHEMECOLOR_INDEX" val="14"/>
  <p:tag name="KSO_WM_UNIT_TEXT_FILL_TYPE" val="1"/>
  <p:tag name="KSO_WM_UNIT_USESOURCEFORMAT_APPLY" val="0"/>
</p:tagLst>
</file>

<file path=ppt/tags/tag196.xml><?xml version="1.0" encoding="utf-8"?>
<p:tagLst xmlns:a="http://schemas.openxmlformats.org/drawingml/2006/main" xmlns:r="http://schemas.openxmlformats.org/officeDocument/2006/relationships" xmlns:p="http://schemas.openxmlformats.org/presentationml/2006/main">
  <p:tag name="KSO_WM_UNIT_ISCONTENTSTITLE" val="0"/>
  <p:tag name="KSO_WM_UNIT_HIGHLIGHT" val="0"/>
  <p:tag name="KSO_WM_UNIT_COMPATIBLE" val="0"/>
  <p:tag name="KSO_WM_DIAGRAM_GROUP_CODE" val="l1-1"/>
  <p:tag name="KSO_WM_UNIT_TYPE" val="l_h_a"/>
  <p:tag name="KSO_WM_UNIT_INDEX" val="1_1_1"/>
  <p:tag name="KSO_WM_UNIT_ID" val="diagram20191679_2*l_h_a*1_1_1"/>
  <p:tag name="KSO_WM_TEMPLATE_CATEGORY" val="diagram"/>
  <p:tag name="KSO_WM_TEMPLATE_INDEX" val="20191679"/>
  <p:tag name="KSO_WM_UNIT_LAYERLEVEL" val="1_1_1"/>
  <p:tag name="KSO_WM_TAG_VERSION" val="1.0"/>
  <p:tag name="KSO_WM_BEAUTIFY_FLAG" val="#wm#"/>
  <p:tag name="KSO_WM_UNIT_PRESET_TEXT" val="点击添加小标题"/>
  <p:tag name="KSO_WM_UNIT_VALUE" val="14"/>
  <p:tag name="KSO_WM_UNIT_TEXT_FILL_FORE_SCHEMECOLOR_INDEX" val="13"/>
  <p:tag name="KSO_WM_UNIT_TEXT_FILL_TYPE" val="1"/>
  <p:tag name="KSO_WM_UNIT_USESOURCEFORMAT_APPLY" val="0"/>
</p:tagLst>
</file>

<file path=ppt/tags/tag1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l1-1"/>
  <p:tag name="KSO_WM_UNIT_ID" val="diagram20191679_2*l_h_i*1_1_1"/>
  <p:tag name="KSO_WM_TEMPLATE_CATEGORY" val="diagram"/>
  <p:tag name="KSO_WM_TEMPLATE_INDEX" val="20191679"/>
  <p:tag name="KSO_WM_UNIT_LAYERLEVEL" val="1_1_1"/>
  <p:tag name="KSO_WM_TAG_VERSION" val="1.0"/>
  <p:tag name="KSO_WM_BEAUTIFY_FLAG" val="#wm#"/>
  <p:tag name="KSO_WM_UNIT_TYPE" val="l_h_i"/>
  <p:tag name="KSO_WM_UNIT_INDEX" val="1_1_1"/>
  <p:tag name="KSO_WM_UNIT_TEXT_FILL_FORE_SCHEMECOLOR_INDEX" val="13"/>
  <p:tag name="KSO_WM_UNIT_TEXT_FILL_TYPE" val="1"/>
  <p:tag name="KSO_WM_UNIT_USESOURCEFORMAT_APPLY" val="0"/>
</p:tagLst>
</file>

<file path=ppt/tags/tag198.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706"/>
  <p:tag name="KSO_WM_TAG_VERSION" val="1.0"/>
  <p:tag name="KSO_WM_SLIDE_ID" val="custom20191706_7"/>
  <p:tag name="KSO_WM_SLIDE_INDEX" val="7"/>
  <p:tag name="KSO_WM_SLIDE_ITEM_CNT" val="0"/>
  <p:tag name="KSO_WM_SLIDE_LAYOUT" val="a_f"/>
  <p:tag name="KSO_WM_SLIDE_LAYOUT_CNT" val="1_1"/>
  <p:tag name="KSO_WM_SLIDE_TYPE" val="text"/>
  <p:tag name="KSO_WM_SLIDE_SUBTYPE" val="pureTxt"/>
  <p:tag name="KSO_WM_BEAUTIFY_FLAG" val="#wm#"/>
  <p:tag name="KSO_WM_SLIDE_POSITION" val="70*46"/>
  <p:tag name="KSO_WM_SLIDE_SIZE" val="821*357"/>
  <p:tag name="KSO_WM_TEMPLATE_SUBCATEGORY" val="0"/>
</p:tagLst>
</file>

<file path=ppt/tags/tag19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706"/>
  <p:tag name="KSO_WM_UNIT_TYPE" val="a"/>
  <p:tag name="KSO_WM_UNIT_INDEX" val="1"/>
  <p:tag name="KSO_WM_UNIT_ID" val="custom20191706_7*a*1"/>
  <p:tag name="KSO_WM_UNIT_LAYERLEVEL" val="1"/>
  <p:tag name="KSO_WM_UNIT_VALUE" val="14"/>
  <p:tag name="KSO_WM_UNIT_ISCONTENTSTITLE" val="0"/>
  <p:tag name="KSO_WM_UNIT_HIGHLIGHT" val="0"/>
  <p:tag name="KSO_WM_UNIT_COMPATIBLE" val="0"/>
  <p:tag name="KSO_WM_BEAUTIFY_FLAG" val="#wm#"/>
  <p:tag name="KSO_WM_TAG_VERSION" val="1.0"/>
  <p:tag name="KSO_WM_UNIT_PRESET_TEXT" val="单击此处添加标题"/>
  <p:tag name="KSO_WM_UNIT_DIAGRAM_ISNUMVISUAL" val="0"/>
  <p:tag name="KSO_WM_UNIT_DIAGRAM_ISREFERUNIT" val="0"/>
  <p:tag name="KSO_WM_UNIT_NOCLEAR" val="0"/>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06"/>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0.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706"/>
  <p:tag name="KSO_WM_TAG_VERSION" val="1.0"/>
  <p:tag name="KSO_WM_SLIDE_ID" val="custom20191706_7"/>
  <p:tag name="KSO_WM_SLIDE_INDEX" val="7"/>
  <p:tag name="KSO_WM_SLIDE_ITEM_CNT" val="0"/>
  <p:tag name="KSO_WM_SLIDE_LAYOUT" val="a_f"/>
  <p:tag name="KSO_WM_SLIDE_LAYOUT_CNT" val="1_1"/>
  <p:tag name="KSO_WM_SLIDE_TYPE" val="text"/>
  <p:tag name="KSO_WM_SLIDE_SUBTYPE" val="pureTxt"/>
  <p:tag name="KSO_WM_BEAUTIFY_FLAG" val="#wm#"/>
  <p:tag name="KSO_WM_SLIDE_POSITION" val="70*46"/>
  <p:tag name="KSO_WM_SLIDE_SIZE" val="821*357"/>
  <p:tag name="KSO_WM_TEMPLATE_SUBCATEGORY" val="0"/>
</p:tagLst>
</file>

<file path=ppt/tags/tag201.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706"/>
  <p:tag name="KSO_WM_UNIT_TYPE" val="a"/>
  <p:tag name="KSO_WM_UNIT_INDEX" val="1"/>
  <p:tag name="KSO_WM_UNIT_ID" val="custom20191706_7*a*1"/>
  <p:tag name="KSO_WM_UNIT_LAYERLEVEL" val="1"/>
  <p:tag name="KSO_WM_UNIT_VALUE" val="14"/>
  <p:tag name="KSO_WM_UNIT_ISCONTENTSTITLE" val="0"/>
  <p:tag name="KSO_WM_UNIT_HIGHLIGHT" val="0"/>
  <p:tag name="KSO_WM_UNIT_COMPATIBLE" val="0"/>
  <p:tag name="KSO_WM_BEAUTIFY_FLAG" val="#wm#"/>
  <p:tag name="KSO_WM_TAG_VERSION" val="1.0"/>
  <p:tag name="KSO_WM_UNIT_PRESET_TEXT" val="单击此处添加标题"/>
  <p:tag name="KSO_WM_UNIT_DIAGRAM_ISNUMVISUAL" val="0"/>
  <p:tag name="KSO_WM_UNIT_DIAGRAM_ISREFERUNIT" val="0"/>
  <p:tag name="KSO_WM_UNIT_NOCLEAR" val="0"/>
</p:tagLst>
</file>

<file path=ppt/tags/tag20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706"/>
  <p:tag name="KSO_WM_TAG_VERSION" val="1.0"/>
  <p:tag name="KSO_WM_SLIDE_ID" val="custom20191706_7"/>
  <p:tag name="KSO_WM_SLIDE_INDEX" val="7"/>
  <p:tag name="KSO_WM_SLIDE_ITEM_CNT" val="0"/>
  <p:tag name="KSO_WM_SLIDE_LAYOUT" val="a_f"/>
  <p:tag name="KSO_WM_SLIDE_LAYOUT_CNT" val="1_1"/>
  <p:tag name="KSO_WM_SLIDE_TYPE" val="text"/>
  <p:tag name="KSO_WM_SLIDE_SUBTYPE" val="pureTxt"/>
  <p:tag name="KSO_WM_BEAUTIFY_FLAG" val="#wm#"/>
  <p:tag name="KSO_WM_SLIDE_POSITION" val="70*46"/>
  <p:tag name="KSO_WM_SLIDE_SIZE" val="821*357"/>
  <p:tag name="KSO_WM_TEMPLATE_SUBCATEGORY" val="0"/>
</p:tagLst>
</file>

<file path=ppt/tags/tag20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706"/>
  <p:tag name="KSO_WM_UNIT_TYPE" val="a"/>
  <p:tag name="KSO_WM_UNIT_INDEX" val="1"/>
  <p:tag name="KSO_WM_UNIT_ID" val="custom20191706_7*a*1"/>
  <p:tag name="KSO_WM_UNIT_LAYERLEVEL" val="1"/>
  <p:tag name="KSO_WM_UNIT_VALUE" val="14"/>
  <p:tag name="KSO_WM_UNIT_ISCONTENTSTITLE" val="0"/>
  <p:tag name="KSO_WM_UNIT_HIGHLIGHT" val="0"/>
  <p:tag name="KSO_WM_UNIT_COMPATIBLE" val="0"/>
  <p:tag name="KSO_WM_BEAUTIFY_FLAG" val="#wm#"/>
  <p:tag name="KSO_WM_TAG_VERSION" val="1.0"/>
  <p:tag name="KSO_WM_UNIT_PRESET_TEXT" val="单击此处添加标题"/>
  <p:tag name="KSO_WM_UNIT_DIAGRAM_ISNUMVISUAL" val="0"/>
  <p:tag name="KSO_WM_UNIT_DIAGRAM_ISREFERUNIT" val="0"/>
  <p:tag name="KSO_WM_UNIT_NOCLEAR" val="0"/>
</p:tagLst>
</file>

<file path=ppt/tags/tag204.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706"/>
  <p:tag name="KSO_WM_TAG_VERSION" val="1.0"/>
  <p:tag name="KSO_WM_SLIDE_ID" val="custom20191706_7"/>
  <p:tag name="KSO_WM_SLIDE_INDEX" val="7"/>
  <p:tag name="KSO_WM_SLIDE_ITEM_CNT" val="0"/>
  <p:tag name="KSO_WM_SLIDE_LAYOUT" val="a_f"/>
  <p:tag name="KSO_WM_SLIDE_LAYOUT_CNT" val="1_1"/>
  <p:tag name="KSO_WM_SLIDE_TYPE" val="text"/>
  <p:tag name="KSO_WM_SLIDE_SUBTYPE" val="pureTxt"/>
  <p:tag name="KSO_WM_BEAUTIFY_FLAG" val="#wm#"/>
  <p:tag name="KSO_WM_SLIDE_POSITION" val="70*46"/>
  <p:tag name="KSO_WM_SLIDE_SIZE" val="821*357"/>
  <p:tag name="KSO_WM_TEMPLATE_SUBCATEGORY" val="0"/>
</p:tagLst>
</file>

<file path=ppt/tags/tag205.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706"/>
  <p:tag name="KSO_WM_UNIT_TYPE" val="a"/>
  <p:tag name="KSO_WM_UNIT_INDEX" val="1"/>
  <p:tag name="KSO_WM_UNIT_ID" val="custom20191706_7*a*1"/>
  <p:tag name="KSO_WM_UNIT_LAYERLEVEL" val="1"/>
  <p:tag name="KSO_WM_UNIT_VALUE" val="14"/>
  <p:tag name="KSO_WM_UNIT_ISCONTENTSTITLE" val="0"/>
  <p:tag name="KSO_WM_UNIT_HIGHLIGHT" val="0"/>
  <p:tag name="KSO_WM_UNIT_COMPATIBLE" val="0"/>
  <p:tag name="KSO_WM_BEAUTIFY_FLAG" val="#wm#"/>
  <p:tag name="KSO_WM_TAG_VERSION" val="1.0"/>
  <p:tag name="KSO_WM_UNIT_PRESET_TEXT" val="单击此处添加标题"/>
  <p:tag name="KSO_WM_UNIT_DIAGRAM_ISNUMVISUAL" val="0"/>
  <p:tag name="KSO_WM_UNIT_DIAGRAM_ISREFERUNIT" val="0"/>
  <p:tag name="KSO_WM_UNIT_NOCLEAR" val="0"/>
</p:tagLst>
</file>

<file path=ppt/tags/tag206.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706"/>
  <p:tag name="KSO_WM_TAG_VERSION" val="1.0"/>
  <p:tag name="KSO_WM_SLIDE_ID" val="custom20191706_7"/>
  <p:tag name="KSO_WM_SLIDE_INDEX" val="7"/>
  <p:tag name="KSO_WM_SLIDE_ITEM_CNT" val="0"/>
  <p:tag name="KSO_WM_SLIDE_LAYOUT" val="a_f"/>
  <p:tag name="KSO_WM_SLIDE_LAYOUT_CNT" val="1_1"/>
  <p:tag name="KSO_WM_SLIDE_TYPE" val="text"/>
  <p:tag name="KSO_WM_SLIDE_SUBTYPE" val="pureTxt"/>
  <p:tag name="KSO_WM_BEAUTIFY_FLAG" val="#wm#"/>
  <p:tag name="KSO_WM_SLIDE_POSITION" val="70*46"/>
  <p:tag name="KSO_WM_SLIDE_SIZE" val="821*357"/>
  <p:tag name="KSO_WM_TEMPLATE_SUBCATEGORY" val="0"/>
</p:tagLst>
</file>

<file path=ppt/tags/tag20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91706"/>
  <p:tag name="KSO_WM_UNIT_TYPE" val="a"/>
  <p:tag name="KSO_WM_UNIT_INDEX" val="1"/>
  <p:tag name="KSO_WM_UNIT_ID" val="custom20191706_7*a*1"/>
  <p:tag name="KSO_WM_UNIT_LAYERLEVEL" val="1"/>
  <p:tag name="KSO_WM_UNIT_VALUE" val="14"/>
  <p:tag name="KSO_WM_UNIT_ISCONTENTSTITLE" val="0"/>
  <p:tag name="KSO_WM_UNIT_HIGHLIGHT" val="0"/>
  <p:tag name="KSO_WM_UNIT_COMPATIBLE" val="0"/>
  <p:tag name="KSO_WM_BEAUTIFY_FLAG" val="#wm#"/>
  <p:tag name="KSO_WM_TAG_VERSION" val="1.0"/>
  <p:tag name="KSO_WM_UNIT_PRESET_TEXT" val="单击此处添加标题"/>
  <p:tag name="KSO_WM_UNIT_DIAGRAM_ISNUMVISUAL" val="0"/>
  <p:tag name="KSO_WM_UNIT_DIAGRAM_ISREFERUNIT" val="0"/>
  <p:tag name="KSO_WM_UNIT_NOCLEAR" val="0"/>
</p:tagLst>
</file>

<file path=ppt/tags/tag20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91706"/>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background"/>
  <p:tag name="KSO_WM_TEMPLATE_INDEX" val="20191706"/>
  <p:tag name="KSO_WM_TEMPLATE_THUMBS_INDEX" val="1、4"/>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1706"/>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1706"/>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5.xml><?xml version="1.0" encoding="utf-8"?>
<p:tagLst xmlns:a="http://schemas.openxmlformats.org/drawingml/2006/main" xmlns:r="http://schemas.openxmlformats.org/officeDocument/2006/relationships" xmlns:p="http://schemas.openxmlformats.org/presentationml/2006/main">
  <p:tag name="KSO_WM_TEMPLATE_SUBCATEGORY" val="0"/>
  <p:tag name="KSO_WM_TAG_VERSION" val="1.0"/>
  <p:tag name="KSO_WM_BEAUTIFY_FLAG" val="#wm#"/>
  <p:tag name="KSO_WM_TEMPLATE_CATEGORY" val="custom"/>
  <p:tag name="KSO_WM_TEMPLATE_INDEX" val="20191706"/>
  <p:tag name="KSO_WM_TEMPLATE_THUMBS_INDEX" val="1、2、3、4、5、6、7、8、9、10、11、12、13、14、15"/>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Solstice">
      <a:dk1>
        <a:sysClr val="windowText" lastClr="000000"/>
      </a:dk1>
      <a:lt1>
        <a:sysClr val="window" lastClr="FFFFFF"/>
      </a:lt1>
      <a:dk2>
        <a:srgbClr val="455F51"/>
      </a:dk2>
      <a:lt2>
        <a:srgbClr val="E2DFCC"/>
      </a:lt2>
      <a:accent1>
        <a:srgbClr val="4EB3CF"/>
      </a:accent1>
      <a:accent2>
        <a:srgbClr val="63A537"/>
      </a:accent2>
      <a:accent3>
        <a:srgbClr val="37A76F"/>
      </a:accent3>
      <a:accent4>
        <a:srgbClr val="44C1A3"/>
      </a:accent4>
      <a:accent5>
        <a:srgbClr val="99CB38"/>
      </a:accent5>
      <a:accent6>
        <a:srgbClr val="51C3F9"/>
      </a:accent6>
      <a:hlink>
        <a:srgbClr val="6B9F25"/>
      </a:hlink>
      <a:folHlink>
        <a:srgbClr val="9F6715"/>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20191706.">
      <a:dk1>
        <a:srgbClr val="000000"/>
      </a:dk1>
      <a:lt1>
        <a:srgbClr val="FFFFFF"/>
      </a:lt1>
      <a:dk2>
        <a:srgbClr val="1478FE"/>
      </a:dk2>
      <a:lt2>
        <a:srgbClr val="D7D7D7"/>
      </a:lt2>
      <a:accent1>
        <a:srgbClr val="1478FE"/>
      </a:accent1>
      <a:accent2>
        <a:srgbClr val="E4EEFC"/>
      </a:accent2>
      <a:accent3>
        <a:srgbClr val="F0F5FC"/>
      </a:accent3>
      <a:accent4>
        <a:srgbClr val="BFBFBF"/>
      </a:accent4>
      <a:accent5>
        <a:srgbClr val="BFBFBF"/>
      </a:accent5>
      <a:accent6>
        <a:srgbClr val="BFBFBF"/>
      </a:accent6>
      <a:hlink>
        <a:srgbClr val="BFBFBF"/>
      </a:hlink>
      <a:folHlink>
        <a:srgbClr val="BFBFBF"/>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534</TotalTime>
  <Words>903</Words>
  <Application>Microsoft Office PowerPoint</Application>
  <PresentationFormat>宽屏</PresentationFormat>
  <Paragraphs>44</Paragraphs>
  <Slides>8</Slides>
  <Notes>0</Notes>
  <HiddenSlides>0</HiddenSlides>
  <MMClips>0</MMClips>
  <ScaleCrop>false</ScaleCrop>
  <HeadingPairs>
    <vt:vector size="6" baseType="variant">
      <vt:variant>
        <vt:lpstr>已用的字体</vt:lpstr>
      </vt:variant>
      <vt:variant>
        <vt:i4>7</vt:i4>
      </vt:variant>
      <vt:variant>
        <vt:lpstr>主题</vt:lpstr>
      </vt:variant>
      <vt:variant>
        <vt:i4>3</vt:i4>
      </vt:variant>
      <vt:variant>
        <vt:lpstr>幻灯片标题</vt:lpstr>
      </vt:variant>
      <vt:variant>
        <vt:i4>8</vt:i4>
      </vt:variant>
    </vt:vector>
  </HeadingPairs>
  <TitlesOfParts>
    <vt:vector size="18" baseType="lpstr">
      <vt:lpstr>Calibri Light</vt:lpstr>
      <vt:lpstr>Arial</vt:lpstr>
      <vt:lpstr>新宋体</vt:lpstr>
      <vt:lpstr>Calibri</vt:lpstr>
      <vt:lpstr>宋体</vt:lpstr>
      <vt:lpstr>微软雅黑</vt:lpstr>
      <vt:lpstr>Times New Roman</vt:lpstr>
      <vt:lpstr>Office 主题</vt:lpstr>
      <vt:lpstr>Office 主题​​</vt:lpstr>
      <vt:lpstr>1_Office 主题​​</vt:lpstr>
      <vt:lpstr>对C语言学期大项目“挑夹棋”走子程序的说明</vt:lpstr>
      <vt:lpstr>PowerPoint 演示文稿</vt:lpstr>
      <vt:lpstr>PowerPoint 演示文稿</vt:lpstr>
      <vt:lpstr>PowerPoint 演示文稿</vt:lpstr>
      <vt:lpstr>PowerPoint 演示文稿</vt:lpstr>
      <vt:lpstr>PowerPoint 演示文稿</vt:lpstr>
      <vt:lpstr>PowerPoint 演示文稿</vt:lpstr>
      <vt:lpstr>谢谢观看，请批评指正！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asus</dc:creator>
  <cp:lastModifiedBy>Rika</cp:lastModifiedBy>
  <cp:revision>118</cp:revision>
  <dcterms:created xsi:type="dcterms:W3CDTF">2017-09-11T07:15:00Z</dcterms:created>
  <dcterms:modified xsi:type="dcterms:W3CDTF">2019-01-02T13:31:45Z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y fmtid="{D5CDD505-2E9C-101B-9397-08002B2CF9AE}" pid="3" name="KSORubyTemplateID">
    <vt:lpwstr>2</vt:lpwstr>
  </property>
</Properties>
</file>

<file path=docProps/thumbnail.jpeg>
</file>